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343" r:id="rId2"/>
    <p:sldId id="344" r:id="rId3"/>
    <p:sldId id="271" r:id="rId4"/>
    <p:sldId id="272" r:id="rId5"/>
    <p:sldId id="374" r:id="rId6"/>
    <p:sldId id="375" r:id="rId7"/>
    <p:sldId id="274" r:id="rId8"/>
    <p:sldId id="382" r:id="rId9"/>
    <p:sldId id="276" r:id="rId10"/>
    <p:sldId id="270" r:id="rId11"/>
    <p:sldId id="264" r:id="rId12"/>
    <p:sldId id="262" r:id="rId13"/>
    <p:sldId id="377" r:id="rId14"/>
    <p:sldId id="378" r:id="rId15"/>
    <p:sldId id="379" r:id="rId16"/>
    <p:sldId id="383" r:id="rId17"/>
    <p:sldId id="381" r:id="rId18"/>
    <p:sldId id="347" r:id="rId19"/>
    <p:sldId id="278" r:id="rId20"/>
    <p:sldId id="279" r:id="rId21"/>
    <p:sldId id="380" r:id="rId22"/>
    <p:sldId id="376" r:id="rId23"/>
  </p:sldIdLst>
  <p:sldSz cx="9144000" cy="5143500" type="screen16x9"/>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 userDrawn="1">
          <p15:clr>
            <a:srgbClr val="A4A3A4"/>
          </p15:clr>
        </p15:guide>
        <p15:guide id="2" pos="2880" userDrawn="1">
          <p15:clr>
            <a:srgbClr val="A4A3A4"/>
          </p15:clr>
        </p15:guide>
        <p15:guide id="3" pos="3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BB36"/>
    <a:srgbClr val="E0555A"/>
    <a:srgbClr val="297241"/>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50" autoAdjust="0"/>
    <p:restoredTop sz="94660"/>
  </p:normalViewPr>
  <p:slideViewPr>
    <p:cSldViewPr snapToGrid="0" showGuides="1">
      <p:cViewPr varScale="1">
        <p:scale>
          <a:sx n="146" d="100"/>
          <a:sy n="146" d="100"/>
        </p:scale>
        <p:origin x="888" y="108"/>
      </p:cViewPr>
      <p:guideLst>
        <p:guide orient="horz" pos="413"/>
        <p:guide pos="2880"/>
        <p:guide pos="3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90AD2-7311-4BE3-B6BB-7857CBF67CC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a-DK"/>
        </a:p>
      </dgm:t>
    </dgm:pt>
    <dgm:pt modelId="{EB699253-6C26-4F1E-AD7E-4B525A5B7FF0}">
      <dgm:prSet phldrT="[Tekst]"/>
      <dgm:spPr/>
      <dgm:t>
        <a:bodyPr/>
        <a:lstStyle/>
        <a:p>
          <a:r>
            <a:rPr lang="da-DK" dirty="0"/>
            <a:t>Hvem er du?</a:t>
          </a:r>
        </a:p>
      </dgm:t>
    </dgm:pt>
    <dgm:pt modelId="{859B8341-525B-4FDC-B3F9-6CFDC683AD9E}" type="parTrans" cxnId="{0DC4BB9B-4534-463D-BD6E-5A21253412A1}">
      <dgm:prSet/>
      <dgm:spPr/>
      <dgm:t>
        <a:bodyPr/>
        <a:lstStyle/>
        <a:p>
          <a:endParaRPr lang="da-DK"/>
        </a:p>
      </dgm:t>
    </dgm:pt>
    <dgm:pt modelId="{0CF395DD-D9BE-452A-92FD-67F821FB7CFF}" type="sibTrans" cxnId="{0DC4BB9B-4534-463D-BD6E-5A21253412A1}">
      <dgm:prSet/>
      <dgm:spPr/>
      <dgm:t>
        <a:bodyPr/>
        <a:lstStyle/>
        <a:p>
          <a:endParaRPr lang="da-DK"/>
        </a:p>
      </dgm:t>
    </dgm:pt>
    <dgm:pt modelId="{9A2190CC-BD4D-45CC-9B33-9C1DA17C9D40}">
      <dgm:prSet phldrT="[Tekst]"/>
      <dgm:spPr/>
      <dgm:t>
        <a:bodyPr/>
        <a:lstStyle/>
        <a:p>
          <a:r>
            <a:rPr lang="da-DK" dirty="0"/>
            <a:t>Hvilket liv har du levet?</a:t>
          </a:r>
        </a:p>
      </dgm:t>
    </dgm:pt>
    <dgm:pt modelId="{80CD4512-AD69-45E5-86A6-E1EBA45621C2}" type="parTrans" cxnId="{D87D0D7B-FAE9-43FC-802D-9FE91EB1ADB2}">
      <dgm:prSet/>
      <dgm:spPr/>
      <dgm:t>
        <a:bodyPr/>
        <a:lstStyle/>
        <a:p>
          <a:endParaRPr lang="da-DK"/>
        </a:p>
      </dgm:t>
    </dgm:pt>
    <dgm:pt modelId="{388064E4-228F-4206-B51C-7B641473B586}" type="sibTrans" cxnId="{D87D0D7B-FAE9-43FC-802D-9FE91EB1ADB2}">
      <dgm:prSet/>
      <dgm:spPr/>
      <dgm:t>
        <a:bodyPr/>
        <a:lstStyle/>
        <a:p>
          <a:endParaRPr lang="da-DK"/>
        </a:p>
      </dgm:t>
    </dgm:pt>
    <dgm:pt modelId="{FBE87F65-11C0-47C6-B5A1-E2FDE31B78FD}">
      <dgm:prSet phldrT="[Tekst]"/>
      <dgm:spPr/>
      <dgm:t>
        <a:bodyPr/>
        <a:lstStyle/>
        <a:p>
          <a:r>
            <a:rPr lang="da-DK" dirty="0"/>
            <a:t>Hvad betyder noget for dig?</a:t>
          </a:r>
        </a:p>
      </dgm:t>
    </dgm:pt>
    <dgm:pt modelId="{56E8750C-ED86-4340-93A1-39EBB9A63745}" type="parTrans" cxnId="{7DDCC93A-A8ED-4F23-9128-9975DDD9E4B7}">
      <dgm:prSet/>
      <dgm:spPr/>
      <dgm:t>
        <a:bodyPr/>
        <a:lstStyle/>
        <a:p>
          <a:endParaRPr lang="da-DK"/>
        </a:p>
      </dgm:t>
    </dgm:pt>
    <dgm:pt modelId="{CA676D4B-A244-4BBC-9D57-A2A0B7E04BC4}" type="sibTrans" cxnId="{7DDCC93A-A8ED-4F23-9128-9975DDD9E4B7}">
      <dgm:prSet/>
      <dgm:spPr/>
      <dgm:t>
        <a:bodyPr/>
        <a:lstStyle/>
        <a:p>
          <a:endParaRPr lang="da-DK"/>
        </a:p>
      </dgm:t>
    </dgm:pt>
    <dgm:pt modelId="{08083D42-F04F-4AFF-A91A-0F685138D10F}">
      <dgm:prSet phldrT="[Tekst]"/>
      <dgm:spPr/>
      <dgm:t>
        <a:bodyPr/>
        <a:lstStyle/>
        <a:p>
          <a:r>
            <a:rPr lang="da-DK" dirty="0"/>
            <a:t>Hvilke roller har du haft gennem livet? </a:t>
          </a:r>
        </a:p>
      </dgm:t>
    </dgm:pt>
    <dgm:pt modelId="{605FF650-56B7-488F-831F-264D864CF760}" type="parTrans" cxnId="{51888889-D4C2-4A77-9B5B-5C7F2033EF2F}">
      <dgm:prSet/>
      <dgm:spPr/>
      <dgm:t>
        <a:bodyPr/>
        <a:lstStyle/>
        <a:p>
          <a:endParaRPr lang="da-DK"/>
        </a:p>
      </dgm:t>
    </dgm:pt>
    <dgm:pt modelId="{24A04D53-9604-47B3-B983-3B4717412BFC}" type="sibTrans" cxnId="{51888889-D4C2-4A77-9B5B-5C7F2033EF2F}">
      <dgm:prSet/>
      <dgm:spPr/>
      <dgm:t>
        <a:bodyPr/>
        <a:lstStyle/>
        <a:p>
          <a:endParaRPr lang="da-DK"/>
        </a:p>
      </dgm:t>
    </dgm:pt>
    <dgm:pt modelId="{48C1C4C4-9EE7-4698-B0A5-23225109076D}">
      <dgm:prSet phldrT="[Tekst]"/>
      <dgm:spPr/>
      <dgm:t>
        <a:bodyPr/>
        <a:lstStyle/>
        <a:p>
          <a:r>
            <a:rPr lang="da-DK" dirty="0"/>
            <a:t>Hvordan vil du gerne have at jeg møder dig? </a:t>
          </a:r>
        </a:p>
      </dgm:t>
    </dgm:pt>
    <dgm:pt modelId="{B5A259FF-2AF0-49B6-BCEC-BE67496AFD64}" type="parTrans" cxnId="{9CD28326-B533-42B3-8E21-BE2F90655D0C}">
      <dgm:prSet/>
      <dgm:spPr/>
      <dgm:t>
        <a:bodyPr/>
        <a:lstStyle/>
        <a:p>
          <a:endParaRPr lang="da-DK"/>
        </a:p>
      </dgm:t>
    </dgm:pt>
    <dgm:pt modelId="{43998BE3-E53D-4CE5-A34F-C238EFDC5DA6}" type="sibTrans" cxnId="{9CD28326-B533-42B3-8E21-BE2F90655D0C}">
      <dgm:prSet/>
      <dgm:spPr/>
      <dgm:t>
        <a:bodyPr/>
        <a:lstStyle/>
        <a:p>
          <a:endParaRPr lang="da-DK"/>
        </a:p>
      </dgm:t>
    </dgm:pt>
    <dgm:pt modelId="{A1EBC5EB-D0B0-4A4C-AB2C-E663D5E2440C}">
      <dgm:prSet phldrT="[Tekst]"/>
      <dgm:spPr/>
      <dgm:t>
        <a:bodyPr/>
        <a:lstStyle/>
        <a:p>
          <a:r>
            <a:rPr lang="da-DK" dirty="0"/>
            <a:t>Hvad har du brug for?</a:t>
          </a:r>
        </a:p>
      </dgm:t>
    </dgm:pt>
    <dgm:pt modelId="{7982BA5B-C890-4385-BAC4-24E815831E44}" type="parTrans" cxnId="{24EB6D98-E91B-4947-A363-409DA7F6951D}">
      <dgm:prSet/>
      <dgm:spPr/>
      <dgm:t>
        <a:bodyPr/>
        <a:lstStyle/>
        <a:p>
          <a:endParaRPr lang="da-DK"/>
        </a:p>
      </dgm:t>
    </dgm:pt>
    <dgm:pt modelId="{CD7995C4-D4E5-490D-87B6-87EC3C7F1EC4}" type="sibTrans" cxnId="{24EB6D98-E91B-4947-A363-409DA7F6951D}">
      <dgm:prSet/>
      <dgm:spPr/>
      <dgm:t>
        <a:bodyPr/>
        <a:lstStyle/>
        <a:p>
          <a:endParaRPr lang="da-DK"/>
        </a:p>
      </dgm:t>
    </dgm:pt>
    <dgm:pt modelId="{E782EAB9-DD3F-4641-A46B-6FA76F4F7AC8}">
      <dgm:prSet phldrT="[Tekst]"/>
      <dgm:spPr/>
      <dgm:t>
        <a:bodyPr/>
        <a:lstStyle/>
        <a:p>
          <a:r>
            <a:rPr lang="da-DK" dirty="0"/>
            <a:t>Hvordan er dit helbred? </a:t>
          </a:r>
        </a:p>
      </dgm:t>
    </dgm:pt>
    <dgm:pt modelId="{A4C0764F-A9D7-4EDE-9053-2CF129C06A41}" type="parTrans" cxnId="{62AF48DD-EF16-491E-A85D-0960FEBBA3A8}">
      <dgm:prSet/>
      <dgm:spPr/>
      <dgm:t>
        <a:bodyPr/>
        <a:lstStyle/>
        <a:p>
          <a:endParaRPr lang="da-DK"/>
        </a:p>
      </dgm:t>
    </dgm:pt>
    <dgm:pt modelId="{1358A023-2ADC-4A4B-9E7E-4EBD9AB445F1}" type="sibTrans" cxnId="{62AF48DD-EF16-491E-A85D-0960FEBBA3A8}">
      <dgm:prSet/>
      <dgm:spPr/>
      <dgm:t>
        <a:bodyPr/>
        <a:lstStyle/>
        <a:p>
          <a:endParaRPr lang="da-DK"/>
        </a:p>
      </dgm:t>
    </dgm:pt>
    <dgm:pt modelId="{078CDE64-EEED-44B6-A366-32047110A946}" type="pres">
      <dgm:prSet presAssocID="{DE890AD2-7311-4BE3-B6BB-7857CBF67CC1}" presName="cycle" presStyleCnt="0">
        <dgm:presLayoutVars>
          <dgm:dir/>
          <dgm:resizeHandles val="exact"/>
        </dgm:presLayoutVars>
      </dgm:prSet>
      <dgm:spPr/>
    </dgm:pt>
    <dgm:pt modelId="{DE9A1097-86FE-435D-833C-E904C653D674}" type="pres">
      <dgm:prSet presAssocID="{EB699253-6C26-4F1E-AD7E-4B525A5B7FF0}" presName="node" presStyleLbl="node1" presStyleIdx="0" presStyleCnt="7">
        <dgm:presLayoutVars>
          <dgm:bulletEnabled val="1"/>
        </dgm:presLayoutVars>
      </dgm:prSet>
      <dgm:spPr/>
    </dgm:pt>
    <dgm:pt modelId="{6C0028D8-208B-40D3-826E-CCE27037EF45}" type="pres">
      <dgm:prSet presAssocID="{EB699253-6C26-4F1E-AD7E-4B525A5B7FF0}" presName="spNode" presStyleCnt="0"/>
      <dgm:spPr/>
    </dgm:pt>
    <dgm:pt modelId="{B60CB7D3-FA2D-4D65-AB72-53C8C57D10E7}" type="pres">
      <dgm:prSet presAssocID="{0CF395DD-D9BE-452A-92FD-67F821FB7CFF}" presName="sibTrans" presStyleLbl="sibTrans1D1" presStyleIdx="0" presStyleCnt="7"/>
      <dgm:spPr/>
    </dgm:pt>
    <dgm:pt modelId="{51E7FC35-30A7-4907-84F7-C6E6B587CAB2}" type="pres">
      <dgm:prSet presAssocID="{9A2190CC-BD4D-45CC-9B33-9C1DA17C9D40}" presName="node" presStyleLbl="node1" presStyleIdx="1" presStyleCnt="7">
        <dgm:presLayoutVars>
          <dgm:bulletEnabled val="1"/>
        </dgm:presLayoutVars>
      </dgm:prSet>
      <dgm:spPr/>
    </dgm:pt>
    <dgm:pt modelId="{F56306A3-9B1E-4B1E-AC59-9BAF756859D7}" type="pres">
      <dgm:prSet presAssocID="{9A2190CC-BD4D-45CC-9B33-9C1DA17C9D40}" presName="spNode" presStyleCnt="0"/>
      <dgm:spPr/>
    </dgm:pt>
    <dgm:pt modelId="{F51E2ABE-5556-4743-8656-6CBA2DC51B20}" type="pres">
      <dgm:prSet presAssocID="{388064E4-228F-4206-B51C-7B641473B586}" presName="sibTrans" presStyleLbl="sibTrans1D1" presStyleIdx="1" presStyleCnt="7"/>
      <dgm:spPr/>
    </dgm:pt>
    <dgm:pt modelId="{FFDE61D8-C743-4335-A834-B13D95A76D09}" type="pres">
      <dgm:prSet presAssocID="{FBE87F65-11C0-47C6-B5A1-E2FDE31B78FD}" presName="node" presStyleLbl="node1" presStyleIdx="2" presStyleCnt="7">
        <dgm:presLayoutVars>
          <dgm:bulletEnabled val="1"/>
        </dgm:presLayoutVars>
      </dgm:prSet>
      <dgm:spPr/>
    </dgm:pt>
    <dgm:pt modelId="{9B2B275A-3A55-43DE-A150-C7727143B90E}" type="pres">
      <dgm:prSet presAssocID="{FBE87F65-11C0-47C6-B5A1-E2FDE31B78FD}" presName="spNode" presStyleCnt="0"/>
      <dgm:spPr/>
    </dgm:pt>
    <dgm:pt modelId="{FAADF073-39CD-4812-B456-AE964D83B758}" type="pres">
      <dgm:prSet presAssocID="{CA676D4B-A244-4BBC-9D57-A2A0B7E04BC4}" presName="sibTrans" presStyleLbl="sibTrans1D1" presStyleIdx="2" presStyleCnt="7"/>
      <dgm:spPr/>
    </dgm:pt>
    <dgm:pt modelId="{67D05535-8A06-47E7-97C8-7244E5E4FA6A}" type="pres">
      <dgm:prSet presAssocID="{08083D42-F04F-4AFF-A91A-0F685138D10F}" presName="node" presStyleLbl="node1" presStyleIdx="3" presStyleCnt="7" custRadScaleRad="98080" custRadScaleInc="-27234">
        <dgm:presLayoutVars>
          <dgm:bulletEnabled val="1"/>
        </dgm:presLayoutVars>
      </dgm:prSet>
      <dgm:spPr/>
    </dgm:pt>
    <dgm:pt modelId="{ED906445-F1F9-47DC-A6EC-A6E018A37487}" type="pres">
      <dgm:prSet presAssocID="{08083D42-F04F-4AFF-A91A-0F685138D10F}" presName="spNode" presStyleCnt="0"/>
      <dgm:spPr/>
    </dgm:pt>
    <dgm:pt modelId="{853CA728-F160-470E-A327-4B88F8D3C7FA}" type="pres">
      <dgm:prSet presAssocID="{24A04D53-9604-47B3-B983-3B4717412BFC}" presName="sibTrans" presStyleLbl="sibTrans1D1" presStyleIdx="3" presStyleCnt="7"/>
      <dgm:spPr/>
    </dgm:pt>
    <dgm:pt modelId="{135F3433-4A30-4DF8-B51E-F22360CDC0CC}" type="pres">
      <dgm:prSet presAssocID="{48C1C4C4-9EE7-4698-B0A5-23225109076D}" presName="node" presStyleLbl="node1" presStyleIdx="4" presStyleCnt="7" custRadScaleRad="96065" custRadScaleInc="6626">
        <dgm:presLayoutVars>
          <dgm:bulletEnabled val="1"/>
        </dgm:presLayoutVars>
      </dgm:prSet>
      <dgm:spPr/>
    </dgm:pt>
    <dgm:pt modelId="{54941DDA-F131-4671-848F-2AA530F69B66}" type="pres">
      <dgm:prSet presAssocID="{48C1C4C4-9EE7-4698-B0A5-23225109076D}" presName="spNode" presStyleCnt="0"/>
      <dgm:spPr/>
    </dgm:pt>
    <dgm:pt modelId="{5B124AF1-93C0-4C44-80EB-67F82762EE46}" type="pres">
      <dgm:prSet presAssocID="{43998BE3-E53D-4CE5-A34F-C238EFDC5DA6}" presName="sibTrans" presStyleLbl="sibTrans1D1" presStyleIdx="4" presStyleCnt="7"/>
      <dgm:spPr/>
    </dgm:pt>
    <dgm:pt modelId="{AF710A23-B4E6-40E5-BB47-5B7C44412F0B}" type="pres">
      <dgm:prSet presAssocID="{A1EBC5EB-D0B0-4A4C-AB2C-E663D5E2440C}" presName="node" presStyleLbl="node1" presStyleIdx="5" presStyleCnt="7">
        <dgm:presLayoutVars>
          <dgm:bulletEnabled val="1"/>
        </dgm:presLayoutVars>
      </dgm:prSet>
      <dgm:spPr/>
    </dgm:pt>
    <dgm:pt modelId="{D2BA0488-95CD-4894-B4E2-54EE4FD3C3EF}" type="pres">
      <dgm:prSet presAssocID="{A1EBC5EB-D0B0-4A4C-AB2C-E663D5E2440C}" presName="spNode" presStyleCnt="0"/>
      <dgm:spPr/>
    </dgm:pt>
    <dgm:pt modelId="{9900DC26-6CDB-459F-94B4-609B0B06B707}" type="pres">
      <dgm:prSet presAssocID="{CD7995C4-D4E5-490D-87B6-87EC3C7F1EC4}" presName="sibTrans" presStyleLbl="sibTrans1D1" presStyleIdx="5" presStyleCnt="7"/>
      <dgm:spPr/>
    </dgm:pt>
    <dgm:pt modelId="{0BF80D9F-4B23-4D08-A0D0-7A2D91235B9D}" type="pres">
      <dgm:prSet presAssocID="{E782EAB9-DD3F-4641-A46B-6FA76F4F7AC8}" presName="node" presStyleLbl="node1" presStyleIdx="6" presStyleCnt="7">
        <dgm:presLayoutVars>
          <dgm:bulletEnabled val="1"/>
        </dgm:presLayoutVars>
      </dgm:prSet>
      <dgm:spPr/>
    </dgm:pt>
    <dgm:pt modelId="{81937E92-1384-481C-B6BB-F6EC91C71A98}" type="pres">
      <dgm:prSet presAssocID="{E782EAB9-DD3F-4641-A46B-6FA76F4F7AC8}" presName="spNode" presStyleCnt="0"/>
      <dgm:spPr/>
    </dgm:pt>
    <dgm:pt modelId="{BD763C04-DDA2-4440-B58E-C5004B462DD1}" type="pres">
      <dgm:prSet presAssocID="{1358A023-2ADC-4A4B-9E7E-4EBD9AB445F1}" presName="sibTrans" presStyleLbl="sibTrans1D1" presStyleIdx="6" presStyleCnt="7"/>
      <dgm:spPr/>
    </dgm:pt>
  </dgm:ptLst>
  <dgm:cxnLst>
    <dgm:cxn modelId="{58E95306-9A80-412F-A53E-E481744C345B}" type="presOf" srcId="{FBE87F65-11C0-47C6-B5A1-E2FDE31B78FD}" destId="{FFDE61D8-C743-4335-A834-B13D95A76D09}" srcOrd="0" destOrd="0" presId="urn:microsoft.com/office/officeart/2005/8/layout/cycle6"/>
    <dgm:cxn modelId="{6CE81613-C6D0-4DE4-8801-13E494BE298E}" type="presOf" srcId="{24A04D53-9604-47B3-B983-3B4717412BFC}" destId="{853CA728-F160-470E-A327-4B88F8D3C7FA}" srcOrd="0" destOrd="0" presId="urn:microsoft.com/office/officeart/2005/8/layout/cycle6"/>
    <dgm:cxn modelId="{9CD28326-B533-42B3-8E21-BE2F90655D0C}" srcId="{DE890AD2-7311-4BE3-B6BB-7857CBF67CC1}" destId="{48C1C4C4-9EE7-4698-B0A5-23225109076D}" srcOrd="4" destOrd="0" parTransId="{B5A259FF-2AF0-49B6-BCEC-BE67496AFD64}" sibTransId="{43998BE3-E53D-4CE5-A34F-C238EFDC5DA6}"/>
    <dgm:cxn modelId="{7DDCC93A-A8ED-4F23-9128-9975DDD9E4B7}" srcId="{DE890AD2-7311-4BE3-B6BB-7857CBF67CC1}" destId="{FBE87F65-11C0-47C6-B5A1-E2FDE31B78FD}" srcOrd="2" destOrd="0" parTransId="{56E8750C-ED86-4340-93A1-39EBB9A63745}" sibTransId="{CA676D4B-A244-4BBC-9D57-A2A0B7E04BC4}"/>
    <dgm:cxn modelId="{D6747667-1340-4B5E-BE18-3CF7DE24187F}" type="presOf" srcId="{08083D42-F04F-4AFF-A91A-0F685138D10F}" destId="{67D05535-8A06-47E7-97C8-7244E5E4FA6A}" srcOrd="0" destOrd="0" presId="urn:microsoft.com/office/officeart/2005/8/layout/cycle6"/>
    <dgm:cxn modelId="{7341BA4B-49D6-4371-9D2C-98298693D602}" type="presOf" srcId="{CD7995C4-D4E5-490D-87B6-87EC3C7F1EC4}" destId="{9900DC26-6CDB-459F-94B4-609B0B06B707}" srcOrd="0" destOrd="0" presId="urn:microsoft.com/office/officeart/2005/8/layout/cycle6"/>
    <dgm:cxn modelId="{90914650-7BAA-4AE7-827C-1B1E585A7315}" type="presOf" srcId="{EB699253-6C26-4F1E-AD7E-4B525A5B7FF0}" destId="{DE9A1097-86FE-435D-833C-E904C653D674}" srcOrd="0" destOrd="0" presId="urn:microsoft.com/office/officeart/2005/8/layout/cycle6"/>
    <dgm:cxn modelId="{9200E173-DD4A-49ED-8A2D-77F2FE54FB3A}" type="presOf" srcId="{E782EAB9-DD3F-4641-A46B-6FA76F4F7AC8}" destId="{0BF80D9F-4B23-4D08-A0D0-7A2D91235B9D}" srcOrd="0" destOrd="0" presId="urn:microsoft.com/office/officeart/2005/8/layout/cycle6"/>
    <dgm:cxn modelId="{D87D0D7B-FAE9-43FC-802D-9FE91EB1ADB2}" srcId="{DE890AD2-7311-4BE3-B6BB-7857CBF67CC1}" destId="{9A2190CC-BD4D-45CC-9B33-9C1DA17C9D40}" srcOrd="1" destOrd="0" parTransId="{80CD4512-AD69-45E5-86A6-E1EBA45621C2}" sibTransId="{388064E4-228F-4206-B51C-7B641473B586}"/>
    <dgm:cxn modelId="{51888889-D4C2-4A77-9B5B-5C7F2033EF2F}" srcId="{DE890AD2-7311-4BE3-B6BB-7857CBF67CC1}" destId="{08083D42-F04F-4AFF-A91A-0F685138D10F}" srcOrd="3" destOrd="0" parTransId="{605FF650-56B7-488F-831F-264D864CF760}" sibTransId="{24A04D53-9604-47B3-B983-3B4717412BFC}"/>
    <dgm:cxn modelId="{24EB6D98-E91B-4947-A363-409DA7F6951D}" srcId="{DE890AD2-7311-4BE3-B6BB-7857CBF67CC1}" destId="{A1EBC5EB-D0B0-4A4C-AB2C-E663D5E2440C}" srcOrd="5" destOrd="0" parTransId="{7982BA5B-C890-4385-BAC4-24E815831E44}" sibTransId="{CD7995C4-D4E5-490D-87B6-87EC3C7F1EC4}"/>
    <dgm:cxn modelId="{0DC4BB9B-4534-463D-BD6E-5A21253412A1}" srcId="{DE890AD2-7311-4BE3-B6BB-7857CBF67CC1}" destId="{EB699253-6C26-4F1E-AD7E-4B525A5B7FF0}" srcOrd="0" destOrd="0" parTransId="{859B8341-525B-4FDC-B3F9-6CFDC683AD9E}" sibTransId="{0CF395DD-D9BE-452A-92FD-67F821FB7CFF}"/>
    <dgm:cxn modelId="{FE90BFA3-F7A6-466F-9473-EAFA69F9228B}" type="presOf" srcId="{388064E4-228F-4206-B51C-7B641473B586}" destId="{F51E2ABE-5556-4743-8656-6CBA2DC51B20}" srcOrd="0" destOrd="0" presId="urn:microsoft.com/office/officeart/2005/8/layout/cycle6"/>
    <dgm:cxn modelId="{B5E164AA-CBD0-46E8-A158-9FAF62BB18B4}" type="presOf" srcId="{1358A023-2ADC-4A4B-9E7E-4EBD9AB445F1}" destId="{BD763C04-DDA2-4440-B58E-C5004B462DD1}" srcOrd="0" destOrd="0" presId="urn:microsoft.com/office/officeart/2005/8/layout/cycle6"/>
    <dgm:cxn modelId="{D9A833B1-B646-46CE-A4FD-DB37967FD7E1}" type="presOf" srcId="{0CF395DD-D9BE-452A-92FD-67F821FB7CFF}" destId="{B60CB7D3-FA2D-4D65-AB72-53C8C57D10E7}" srcOrd="0" destOrd="0" presId="urn:microsoft.com/office/officeart/2005/8/layout/cycle6"/>
    <dgm:cxn modelId="{96E64DB4-86E1-4B30-AEFA-289CB6F9ECFE}" type="presOf" srcId="{9A2190CC-BD4D-45CC-9B33-9C1DA17C9D40}" destId="{51E7FC35-30A7-4907-84F7-C6E6B587CAB2}" srcOrd="0" destOrd="0" presId="urn:microsoft.com/office/officeart/2005/8/layout/cycle6"/>
    <dgm:cxn modelId="{DD49CAB6-BB93-4F37-915E-CCBB553EDA1B}" type="presOf" srcId="{48C1C4C4-9EE7-4698-B0A5-23225109076D}" destId="{135F3433-4A30-4DF8-B51E-F22360CDC0CC}" srcOrd="0" destOrd="0" presId="urn:microsoft.com/office/officeart/2005/8/layout/cycle6"/>
    <dgm:cxn modelId="{9F6DFDBD-1B25-4771-A043-7ACB127A532A}" type="presOf" srcId="{DE890AD2-7311-4BE3-B6BB-7857CBF67CC1}" destId="{078CDE64-EEED-44B6-A366-32047110A946}" srcOrd="0" destOrd="0" presId="urn:microsoft.com/office/officeart/2005/8/layout/cycle6"/>
    <dgm:cxn modelId="{3CA7E3C2-53C2-4656-8292-CCB8D639AA18}" type="presOf" srcId="{CA676D4B-A244-4BBC-9D57-A2A0B7E04BC4}" destId="{FAADF073-39CD-4812-B456-AE964D83B758}" srcOrd="0" destOrd="0" presId="urn:microsoft.com/office/officeart/2005/8/layout/cycle6"/>
    <dgm:cxn modelId="{62AF48DD-EF16-491E-A85D-0960FEBBA3A8}" srcId="{DE890AD2-7311-4BE3-B6BB-7857CBF67CC1}" destId="{E782EAB9-DD3F-4641-A46B-6FA76F4F7AC8}" srcOrd="6" destOrd="0" parTransId="{A4C0764F-A9D7-4EDE-9053-2CF129C06A41}" sibTransId="{1358A023-2ADC-4A4B-9E7E-4EBD9AB445F1}"/>
    <dgm:cxn modelId="{8C3E44E3-0DCC-4961-8BCF-92471F5E0512}" type="presOf" srcId="{43998BE3-E53D-4CE5-A34F-C238EFDC5DA6}" destId="{5B124AF1-93C0-4C44-80EB-67F82762EE46}" srcOrd="0" destOrd="0" presId="urn:microsoft.com/office/officeart/2005/8/layout/cycle6"/>
    <dgm:cxn modelId="{903216FA-1156-43FF-9C2C-93414A917D63}" type="presOf" srcId="{A1EBC5EB-D0B0-4A4C-AB2C-E663D5E2440C}" destId="{AF710A23-B4E6-40E5-BB47-5B7C44412F0B}" srcOrd="0" destOrd="0" presId="urn:microsoft.com/office/officeart/2005/8/layout/cycle6"/>
    <dgm:cxn modelId="{FC6BEA1F-D31F-4D4A-B204-A33F5DE845A3}" type="presParOf" srcId="{078CDE64-EEED-44B6-A366-32047110A946}" destId="{DE9A1097-86FE-435D-833C-E904C653D674}" srcOrd="0" destOrd="0" presId="urn:microsoft.com/office/officeart/2005/8/layout/cycle6"/>
    <dgm:cxn modelId="{F39D7678-E282-43EA-AC87-ACB04AA8A402}" type="presParOf" srcId="{078CDE64-EEED-44B6-A366-32047110A946}" destId="{6C0028D8-208B-40D3-826E-CCE27037EF45}" srcOrd="1" destOrd="0" presId="urn:microsoft.com/office/officeart/2005/8/layout/cycle6"/>
    <dgm:cxn modelId="{2B38FD8F-0D13-45B4-8749-3A1E31C1B32D}" type="presParOf" srcId="{078CDE64-EEED-44B6-A366-32047110A946}" destId="{B60CB7D3-FA2D-4D65-AB72-53C8C57D10E7}" srcOrd="2" destOrd="0" presId="urn:microsoft.com/office/officeart/2005/8/layout/cycle6"/>
    <dgm:cxn modelId="{0DC630E1-123F-45F5-89B9-B45408CF1CFB}" type="presParOf" srcId="{078CDE64-EEED-44B6-A366-32047110A946}" destId="{51E7FC35-30A7-4907-84F7-C6E6B587CAB2}" srcOrd="3" destOrd="0" presId="urn:microsoft.com/office/officeart/2005/8/layout/cycle6"/>
    <dgm:cxn modelId="{E554A5F3-F430-4676-9EB5-B7AAEF54D4DA}" type="presParOf" srcId="{078CDE64-EEED-44B6-A366-32047110A946}" destId="{F56306A3-9B1E-4B1E-AC59-9BAF756859D7}" srcOrd="4" destOrd="0" presId="urn:microsoft.com/office/officeart/2005/8/layout/cycle6"/>
    <dgm:cxn modelId="{CB1A71FC-7F0D-4B1E-AB32-8D680655DD4E}" type="presParOf" srcId="{078CDE64-EEED-44B6-A366-32047110A946}" destId="{F51E2ABE-5556-4743-8656-6CBA2DC51B20}" srcOrd="5" destOrd="0" presId="urn:microsoft.com/office/officeart/2005/8/layout/cycle6"/>
    <dgm:cxn modelId="{69217B26-949C-42B9-885B-678405C968A4}" type="presParOf" srcId="{078CDE64-EEED-44B6-A366-32047110A946}" destId="{FFDE61D8-C743-4335-A834-B13D95A76D09}" srcOrd="6" destOrd="0" presId="urn:microsoft.com/office/officeart/2005/8/layout/cycle6"/>
    <dgm:cxn modelId="{1A9E0893-6C6C-49B0-904B-FBBBBEAC72A5}" type="presParOf" srcId="{078CDE64-EEED-44B6-A366-32047110A946}" destId="{9B2B275A-3A55-43DE-A150-C7727143B90E}" srcOrd="7" destOrd="0" presId="urn:microsoft.com/office/officeart/2005/8/layout/cycle6"/>
    <dgm:cxn modelId="{65EDFBC0-8DC3-465E-A8AD-6BA3377A57F5}" type="presParOf" srcId="{078CDE64-EEED-44B6-A366-32047110A946}" destId="{FAADF073-39CD-4812-B456-AE964D83B758}" srcOrd="8" destOrd="0" presId="urn:microsoft.com/office/officeart/2005/8/layout/cycle6"/>
    <dgm:cxn modelId="{7C5CA1B6-9586-4B86-982D-87597BE5BF19}" type="presParOf" srcId="{078CDE64-EEED-44B6-A366-32047110A946}" destId="{67D05535-8A06-47E7-97C8-7244E5E4FA6A}" srcOrd="9" destOrd="0" presId="urn:microsoft.com/office/officeart/2005/8/layout/cycle6"/>
    <dgm:cxn modelId="{DBEA3EC8-5E75-48D6-BC25-B4B02E0BE803}" type="presParOf" srcId="{078CDE64-EEED-44B6-A366-32047110A946}" destId="{ED906445-F1F9-47DC-A6EC-A6E018A37487}" srcOrd="10" destOrd="0" presId="urn:microsoft.com/office/officeart/2005/8/layout/cycle6"/>
    <dgm:cxn modelId="{E743C0E1-B715-4637-A03D-708917CB1A2A}" type="presParOf" srcId="{078CDE64-EEED-44B6-A366-32047110A946}" destId="{853CA728-F160-470E-A327-4B88F8D3C7FA}" srcOrd="11" destOrd="0" presId="urn:microsoft.com/office/officeart/2005/8/layout/cycle6"/>
    <dgm:cxn modelId="{87C3A2C6-1887-474D-B6B5-9674BACC0D86}" type="presParOf" srcId="{078CDE64-EEED-44B6-A366-32047110A946}" destId="{135F3433-4A30-4DF8-B51E-F22360CDC0CC}" srcOrd="12" destOrd="0" presId="urn:microsoft.com/office/officeart/2005/8/layout/cycle6"/>
    <dgm:cxn modelId="{838EBDAF-7B14-4AC8-BB3D-D75C2D9EF425}" type="presParOf" srcId="{078CDE64-EEED-44B6-A366-32047110A946}" destId="{54941DDA-F131-4671-848F-2AA530F69B66}" srcOrd="13" destOrd="0" presId="urn:microsoft.com/office/officeart/2005/8/layout/cycle6"/>
    <dgm:cxn modelId="{F8E24AC2-345E-4653-8E7C-E642FF3CD9F2}" type="presParOf" srcId="{078CDE64-EEED-44B6-A366-32047110A946}" destId="{5B124AF1-93C0-4C44-80EB-67F82762EE46}" srcOrd="14" destOrd="0" presId="urn:microsoft.com/office/officeart/2005/8/layout/cycle6"/>
    <dgm:cxn modelId="{64002752-5F60-431A-B5E7-FB1C0979927E}" type="presParOf" srcId="{078CDE64-EEED-44B6-A366-32047110A946}" destId="{AF710A23-B4E6-40E5-BB47-5B7C44412F0B}" srcOrd="15" destOrd="0" presId="urn:microsoft.com/office/officeart/2005/8/layout/cycle6"/>
    <dgm:cxn modelId="{D9DAF8A4-EB5E-4D20-91D0-11570EF37898}" type="presParOf" srcId="{078CDE64-EEED-44B6-A366-32047110A946}" destId="{D2BA0488-95CD-4894-B4E2-54EE4FD3C3EF}" srcOrd="16" destOrd="0" presId="urn:microsoft.com/office/officeart/2005/8/layout/cycle6"/>
    <dgm:cxn modelId="{6C467A46-A31C-4791-83C3-88A6D9B3128F}" type="presParOf" srcId="{078CDE64-EEED-44B6-A366-32047110A946}" destId="{9900DC26-6CDB-459F-94B4-609B0B06B707}" srcOrd="17" destOrd="0" presId="urn:microsoft.com/office/officeart/2005/8/layout/cycle6"/>
    <dgm:cxn modelId="{7C7317F9-2A26-4706-9FCC-BC6D5603DB0A}" type="presParOf" srcId="{078CDE64-EEED-44B6-A366-32047110A946}" destId="{0BF80D9F-4B23-4D08-A0D0-7A2D91235B9D}" srcOrd="18" destOrd="0" presId="urn:microsoft.com/office/officeart/2005/8/layout/cycle6"/>
    <dgm:cxn modelId="{DD41D9A6-4AFF-41CD-8280-FCDF10265A48}" type="presParOf" srcId="{078CDE64-EEED-44B6-A366-32047110A946}" destId="{81937E92-1384-481C-B6BB-F6EC91C71A98}" srcOrd="19" destOrd="0" presId="urn:microsoft.com/office/officeart/2005/8/layout/cycle6"/>
    <dgm:cxn modelId="{A4C72999-7263-439B-BA81-E0BDC74714A6}" type="presParOf" srcId="{078CDE64-EEED-44B6-A366-32047110A946}" destId="{BD763C04-DDA2-4440-B58E-C5004B462DD1}" srcOrd="20"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DFC640-D36F-48E9-B429-999BB422A1CC}" type="doc">
      <dgm:prSet loTypeId="urn:microsoft.com/office/officeart/2005/8/layout/radial1" loCatId="cycle" qsTypeId="urn:microsoft.com/office/officeart/2005/8/quickstyle/simple2" qsCatId="simple" csTypeId="urn:microsoft.com/office/officeart/2005/8/colors/accent5_2" csCatId="accent5" phldr="1"/>
      <dgm:spPr/>
      <dgm:t>
        <a:bodyPr/>
        <a:lstStyle/>
        <a:p>
          <a:endParaRPr lang="da-DK"/>
        </a:p>
      </dgm:t>
    </dgm:pt>
    <dgm:pt modelId="{AB19AD5C-ADB9-4C1A-8AEB-992C1E8A8775}">
      <dgm:prSet phldrT="[Tekst]"/>
      <dgm:spPr>
        <a:solidFill>
          <a:schemeClr val="accent2"/>
        </a:solidFill>
      </dgm:spPr>
      <dgm:t>
        <a:bodyPr/>
        <a:lstStyle/>
        <a:p>
          <a:r>
            <a:rPr lang="da-DK" b="1" dirty="0"/>
            <a:t>Personen med demens,</a:t>
          </a:r>
          <a:r>
            <a:rPr lang="da-DK" dirty="0"/>
            <a:t> </a:t>
          </a:r>
          <a:br>
            <a:rPr lang="da-DK" dirty="0"/>
          </a:br>
          <a:r>
            <a:rPr lang="da-DK" dirty="0"/>
            <a:t>der er tryg, deltagende og har et værdigt liv </a:t>
          </a:r>
        </a:p>
      </dgm:t>
    </dgm:pt>
    <dgm:pt modelId="{74124621-89FE-4078-9E9E-04268CE12EFA}" type="parTrans" cxnId="{B629585C-9FCD-4D98-8289-05143465F8F4}">
      <dgm:prSet/>
      <dgm:spPr/>
      <dgm:t>
        <a:bodyPr/>
        <a:lstStyle/>
        <a:p>
          <a:endParaRPr lang="da-DK"/>
        </a:p>
      </dgm:t>
    </dgm:pt>
    <dgm:pt modelId="{9D727620-5CAD-41B7-B5AC-8FBCB43D3F5B}" type="sibTrans" cxnId="{B629585C-9FCD-4D98-8289-05143465F8F4}">
      <dgm:prSet/>
      <dgm:spPr/>
      <dgm:t>
        <a:bodyPr/>
        <a:lstStyle/>
        <a:p>
          <a:endParaRPr lang="da-DK"/>
        </a:p>
      </dgm:t>
    </dgm:pt>
    <dgm:pt modelId="{28528FA9-4534-497A-AA18-D08433ECF746}">
      <dgm:prSet phldrT="[Tekst]"/>
      <dgm:spPr/>
      <dgm:t>
        <a:bodyPr/>
        <a:lstStyle/>
        <a:p>
          <a:r>
            <a:rPr lang="da-DK" b="1" dirty="0"/>
            <a:t>Fysiske rammer</a:t>
          </a:r>
          <a:br>
            <a:rPr lang="da-DK" dirty="0"/>
          </a:br>
          <a:r>
            <a:rPr lang="da-DK" dirty="0"/>
            <a:t>Bolig, indretning, hjælpemidler, transport mm.</a:t>
          </a:r>
        </a:p>
      </dgm:t>
    </dgm:pt>
    <dgm:pt modelId="{94A7C74C-DA59-41C8-9CD7-FAADCA260471}" type="parTrans" cxnId="{350398D8-5EF1-4593-9EE3-38F27EA2B322}">
      <dgm:prSet/>
      <dgm:spPr/>
      <dgm:t>
        <a:bodyPr/>
        <a:lstStyle/>
        <a:p>
          <a:endParaRPr lang="da-DK"/>
        </a:p>
      </dgm:t>
    </dgm:pt>
    <dgm:pt modelId="{0315DCC3-AC4E-4640-BC8C-88BFCA500FCB}" type="sibTrans" cxnId="{350398D8-5EF1-4593-9EE3-38F27EA2B322}">
      <dgm:prSet/>
      <dgm:spPr/>
      <dgm:t>
        <a:bodyPr/>
        <a:lstStyle/>
        <a:p>
          <a:endParaRPr lang="da-DK"/>
        </a:p>
      </dgm:t>
    </dgm:pt>
    <dgm:pt modelId="{EF8AE493-D0F8-4884-8660-D72E448EF411}">
      <dgm:prSet phldrT="[Tekst]"/>
      <dgm:spPr/>
      <dgm:t>
        <a:bodyPr/>
        <a:lstStyle/>
        <a:p>
          <a:r>
            <a:rPr lang="da-DK" b="1" dirty="0"/>
            <a:t>Krav og holdninger</a:t>
          </a:r>
          <a:br>
            <a:rPr lang="da-DK" dirty="0"/>
          </a:br>
          <a:r>
            <a:rPr lang="da-DK" dirty="0"/>
            <a:t>Forventninger, samvær, kommunikation</a:t>
          </a:r>
        </a:p>
      </dgm:t>
    </dgm:pt>
    <dgm:pt modelId="{D4092C0C-8984-4A17-A75F-5EF80D52B199}" type="parTrans" cxnId="{492B7910-D7D3-4809-9164-7891D197D037}">
      <dgm:prSet/>
      <dgm:spPr/>
      <dgm:t>
        <a:bodyPr/>
        <a:lstStyle/>
        <a:p>
          <a:endParaRPr lang="da-DK"/>
        </a:p>
      </dgm:t>
    </dgm:pt>
    <dgm:pt modelId="{A1DEF7BF-F7B8-4B8C-A44A-BAC2E11A6C84}" type="sibTrans" cxnId="{492B7910-D7D3-4809-9164-7891D197D037}">
      <dgm:prSet/>
      <dgm:spPr/>
      <dgm:t>
        <a:bodyPr/>
        <a:lstStyle/>
        <a:p>
          <a:endParaRPr lang="da-DK"/>
        </a:p>
      </dgm:t>
    </dgm:pt>
    <dgm:pt modelId="{46DE9F47-3489-4FE0-9F2A-DE01E5CAA87A}">
      <dgm:prSet phldrT="[Tekst]"/>
      <dgm:spPr/>
      <dgm:t>
        <a:bodyPr/>
        <a:lstStyle/>
        <a:p>
          <a:r>
            <a:rPr lang="da-DK" b="1" dirty="0"/>
            <a:t>Omgivelserne</a:t>
          </a:r>
          <a:br>
            <a:rPr lang="da-DK" dirty="0"/>
          </a:br>
          <a:r>
            <a:rPr lang="da-DK" dirty="0"/>
            <a:t>Natur, by, have, vejnet, offentlige bygninger mm.</a:t>
          </a:r>
        </a:p>
      </dgm:t>
    </dgm:pt>
    <dgm:pt modelId="{D0E1BE4E-A15E-4819-883B-535482C86956}" type="parTrans" cxnId="{5A5263F4-6A26-4A92-9263-24508CDFFC37}">
      <dgm:prSet/>
      <dgm:spPr/>
      <dgm:t>
        <a:bodyPr/>
        <a:lstStyle/>
        <a:p>
          <a:endParaRPr lang="da-DK"/>
        </a:p>
      </dgm:t>
    </dgm:pt>
    <dgm:pt modelId="{0AFA6248-8494-40D6-831E-1EE0D4D774E4}" type="sibTrans" cxnId="{5A5263F4-6A26-4A92-9263-24508CDFFC37}">
      <dgm:prSet/>
      <dgm:spPr/>
      <dgm:t>
        <a:bodyPr/>
        <a:lstStyle/>
        <a:p>
          <a:endParaRPr lang="da-DK"/>
        </a:p>
      </dgm:t>
    </dgm:pt>
    <dgm:pt modelId="{4730C740-1878-4CD2-8884-557748956750}" type="pres">
      <dgm:prSet presAssocID="{1ADFC640-D36F-48E9-B429-999BB422A1CC}" presName="cycle" presStyleCnt="0">
        <dgm:presLayoutVars>
          <dgm:chMax val="1"/>
          <dgm:dir/>
          <dgm:animLvl val="ctr"/>
          <dgm:resizeHandles val="exact"/>
        </dgm:presLayoutVars>
      </dgm:prSet>
      <dgm:spPr/>
    </dgm:pt>
    <dgm:pt modelId="{12836331-77CF-4C17-B1BA-7155E087F59B}" type="pres">
      <dgm:prSet presAssocID="{AB19AD5C-ADB9-4C1A-8AEB-992C1E8A8775}" presName="centerShape" presStyleLbl="node0" presStyleIdx="0" presStyleCnt="1" custScaleX="132007" custScaleY="121790" custLinFactNeighborY="6970"/>
      <dgm:spPr/>
    </dgm:pt>
    <dgm:pt modelId="{68C2B8DB-0876-46C3-9015-6FEBD4E08523}" type="pres">
      <dgm:prSet presAssocID="{94A7C74C-DA59-41C8-9CD7-FAADCA260471}" presName="Name9" presStyleLbl="parChTrans1D2" presStyleIdx="0" presStyleCnt="3"/>
      <dgm:spPr/>
    </dgm:pt>
    <dgm:pt modelId="{F589B3B8-9D4F-4F8F-A798-DB7E5A357B89}" type="pres">
      <dgm:prSet presAssocID="{94A7C74C-DA59-41C8-9CD7-FAADCA260471}" presName="connTx" presStyleLbl="parChTrans1D2" presStyleIdx="0" presStyleCnt="3"/>
      <dgm:spPr/>
    </dgm:pt>
    <dgm:pt modelId="{142A77E8-9F4B-48E9-B7EC-716660FB4108}" type="pres">
      <dgm:prSet presAssocID="{28528FA9-4534-497A-AA18-D08433ECF746}" presName="node" presStyleLbl="node1" presStyleIdx="0" presStyleCnt="3" custScaleX="137237" custScaleY="131827" custRadScaleRad="96310">
        <dgm:presLayoutVars>
          <dgm:bulletEnabled val="1"/>
        </dgm:presLayoutVars>
      </dgm:prSet>
      <dgm:spPr/>
    </dgm:pt>
    <dgm:pt modelId="{6EA52E90-28C0-44A3-9A96-9B294434EE8A}" type="pres">
      <dgm:prSet presAssocID="{D4092C0C-8984-4A17-A75F-5EF80D52B199}" presName="Name9" presStyleLbl="parChTrans1D2" presStyleIdx="1" presStyleCnt="3"/>
      <dgm:spPr/>
    </dgm:pt>
    <dgm:pt modelId="{445583C7-3869-4F1A-A9B4-5451B0E0210F}" type="pres">
      <dgm:prSet presAssocID="{D4092C0C-8984-4A17-A75F-5EF80D52B199}" presName="connTx" presStyleLbl="parChTrans1D2" presStyleIdx="1" presStyleCnt="3"/>
      <dgm:spPr/>
    </dgm:pt>
    <dgm:pt modelId="{9F1BE858-494E-4A46-8DC4-232ED1142AB7}" type="pres">
      <dgm:prSet presAssocID="{EF8AE493-D0F8-4884-8660-D72E448EF411}" presName="node" presStyleLbl="node1" presStyleIdx="1" presStyleCnt="3" custScaleX="145314" custScaleY="151322" custRadScaleRad="122903" custRadScaleInc="-22882">
        <dgm:presLayoutVars>
          <dgm:bulletEnabled val="1"/>
        </dgm:presLayoutVars>
      </dgm:prSet>
      <dgm:spPr/>
    </dgm:pt>
    <dgm:pt modelId="{6D94CEA3-7EA3-4DF1-902A-5D5932A5EA93}" type="pres">
      <dgm:prSet presAssocID="{D0E1BE4E-A15E-4819-883B-535482C86956}" presName="Name9" presStyleLbl="parChTrans1D2" presStyleIdx="2" presStyleCnt="3"/>
      <dgm:spPr/>
    </dgm:pt>
    <dgm:pt modelId="{ADD8DF37-87CD-4CC8-9312-1BFCE1B7AD0E}" type="pres">
      <dgm:prSet presAssocID="{D0E1BE4E-A15E-4819-883B-535482C86956}" presName="connTx" presStyleLbl="parChTrans1D2" presStyleIdx="2" presStyleCnt="3"/>
      <dgm:spPr/>
    </dgm:pt>
    <dgm:pt modelId="{43C52745-5B56-41B5-AA19-056BF0BD2894}" type="pres">
      <dgm:prSet presAssocID="{46DE9F47-3489-4FE0-9F2A-DE01E5CAA87A}" presName="node" presStyleLbl="node1" presStyleIdx="2" presStyleCnt="3" custScaleX="144764" custScaleY="137937" custRadScaleRad="125373" custRadScaleInc="19797">
        <dgm:presLayoutVars>
          <dgm:bulletEnabled val="1"/>
        </dgm:presLayoutVars>
      </dgm:prSet>
      <dgm:spPr/>
    </dgm:pt>
  </dgm:ptLst>
  <dgm:cxnLst>
    <dgm:cxn modelId="{492B7910-D7D3-4809-9164-7891D197D037}" srcId="{AB19AD5C-ADB9-4C1A-8AEB-992C1E8A8775}" destId="{EF8AE493-D0F8-4884-8660-D72E448EF411}" srcOrd="1" destOrd="0" parTransId="{D4092C0C-8984-4A17-A75F-5EF80D52B199}" sibTransId="{A1DEF7BF-F7B8-4B8C-A44A-BAC2E11A6C84}"/>
    <dgm:cxn modelId="{7DE31513-9A14-47B4-B26B-6BC061755305}" type="presOf" srcId="{46DE9F47-3489-4FE0-9F2A-DE01E5CAA87A}" destId="{43C52745-5B56-41B5-AA19-056BF0BD2894}" srcOrd="0" destOrd="0" presId="urn:microsoft.com/office/officeart/2005/8/layout/radial1"/>
    <dgm:cxn modelId="{F5277620-2576-4258-8CC0-A46B8765700E}" type="presOf" srcId="{AB19AD5C-ADB9-4C1A-8AEB-992C1E8A8775}" destId="{12836331-77CF-4C17-B1BA-7155E087F59B}" srcOrd="0" destOrd="0" presId="urn:microsoft.com/office/officeart/2005/8/layout/radial1"/>
    <dgm:cxn modelId="{4CD0FE40-B958-48A2-B7D3-227D2109C6CB}" type="presOf" srcId="{94A7C74C-DA59-41C8-9CD7-FAADCA260471}" destId="{68C2B8DB-0876-46C3-9015-6FEBD4E08523}" srcOrd="0" destOrd="0" presId="urn:microsoft.com/office/officeart/2005/8/layout/radial1"/>
    <dgm:cxn modelId="{B629585C-9FCD-4D98-8289-05143465F8F4}" srcId="{1ADFC640-D36F-48E9-B429-999BB422A1CC}" destId="{AB19AD5C-ADB9-4C1A-8AEB-992C1E8A8775}" srcOrd="0" destOrd="0" parTransId="{74124621-89FE-4078-9E9E-04268CE12EFA}" sibTransId="{9D727620-5CAD-41B7-B5AC-8FBCB43D3F5B}"/>
    <dgm:cxn modelId="{6FDE8B6F-CCD4-4AFD-9401-FC1ED9967961}" type="presOf" srcId="{1ADFC640-D36F-48E9-B429-999BB422A1CC}" destId="{4730C740-1878-4CD2-8884-557748956750}" srcOrd="0" destOrd="0" presId="urn:microsoft.com/office/officeart/2005/8/layout/radial1"/>
    <dgm:cxn modelId="{0A848D8A-10D2-4937-A491-E6ABC8818676}" type="presOf" srcId="{D4092C0C-8984-4A17-A75F-5EF80D52B199}" destId="{445583C7-3869-4F1A-A9B4-5451B0E0210F}" srcOrd="1" destOrd="0" presId="urn:microsoft.com/office/officeart/2005/8/layout/radial1"/>
    <dgm:cxn modelId="{1094EBA3-EC47-4CB5-AD05-8A78E03F3B5B}" type="presOf" srcId="{94A7C74C-DA59-41C8-9CD7-FAADCA260471}" destId="{F589B3B8-9D4F-4F8F-A798-DB7E5A357B89}" srcOrd="1" destOrd="0" presId="urn:microsoft.com/office/officeart/2005/8/layout/radial1"/>
    <dgm:cxn modelId="{6D42EFA9-93C9-4447-8C87-5D29AE9AFB1C}" type="presOf" srcId="{D0E1BE4E-A15E-4819-883B-535482C86956}" destId="{ADD8DF37-87CD-4CC8-9312-1BFCE1B7AD0E}" srcOrd="1" destOrd="0" presId="urn:microsoft.com/office/officeart/2005/8/layout/radial1"/>
    <dgm:cxn modelId="{D0AAFCB9-BEB6-412B-8611-EF46E388E86D}" type="presOf" srcId="{D0E1BE4E-A15E-4819-883B-535482C86956}" destId="{6D94CEA3-7EA3-4DF1-902A-5D5932A5EA93}" srcOrd="0" destOrd="0" presId="urn:microsoft.com/office/officeart/2005/8/layout/radial1"/>
    <dgm:cxn modelId="{A89684C6-DBCE-4CB1-AA5E-33A6465DEF34}" type="presOf" srcId="{D4092C0C-8984-4A17-A75F-5EF80D52B199}" destId="{6EA52E90-28C0-44A3-9A96-9B294434EE8A}" srcOrd="0" destOrd="0" presId="urn:microsoft.com/office/officeart/2005/8/layout/radial1"/>
    <dgm:cxn modelId="{350398D8-5EF1-4593-9EE3-38F27EA2B322}" srcId="{AB19AD5C-ADB9-4C1A-8AEB-992C1E8A8775}" destId="{28528FA9-4534-497A-AA18-D08433ECF746}" srcOrd="0" destOrd="0" parTransId="{94A7C74C-DA59-41C8-9CD7-FAADCA260471}" sibTransId="{0315DCC3-AC4E-4640-BC8C-88BFCA500FCB}"/>
    <dgm:cxn modelId="{31B0C6E2-DF90-4F5A-95D5-369066B5394B}" type="presOf" srcId="{28528FA9-4534-497A-AA18-D08433ECF746}" destId="{142A77E8-9F4B-48E9-B7EC-716660FB4108}" srcOrd="0" destOrd="0" presId="urn:microsoft.com/office/officeart/2005/8/layout/radial1"/>
    <dgm:cxn modelId="{5A5263F4-6A26-4A92-9263-24508CDFFC37}" srcId="{AB19AD5C-ADB9-4C1A-8AEB-992C1E8A8775}" destId="{46DE9F47-3489-4FE0-9F2A-DE01E5CAA87A}" srcOrd="2" destOrd="0" parTransId="{D0E1BE4E-A15E-4819-883B-535482C86956}" sibTransId="{0AFA6248-8494-40D6-831E-1EE0D4D774E4}"/>
    <dgm:cxn modelId="{F1D55AFC-81D6-4DD8-9644-E90C6DD1C1FB}" type="presOf" srcId="{EF8AE493-D0F8-4884-8660-D72E448EF411}" destId="{9F1BE858-494E-4A46-8DC4-232ED1142AB7}" srcOrd="0" destOrd="0" presId="urn:microsoft.com/office/officeart/2005/8/layout/radial1"/>
    <dgm:cxn modelId="{3C45EC91-4B2D-4F46-AF72-D48ECE7F5F7E}" type="presParOf" srcId="{4730C740-1878-4CD2-8884-557748956750}" destId="{12836331-77CF-4C17-B1BA-7155E087F59B}" srcOrd="0" destOrd="0" presId="urn:microsoft.com/office/officeart/2005/8/layout/radial1"/>
    <dgm:cxn modelId="{15ECC149-6380-4E3B-89C9-67C4D6FEE6D2}" type="presParOf" srcId="{4730C740-1878-4CD2-8884-557748956750}" destId="{68C2B8DB-0876-46C3-9015-6FEBD4E08523}" srcOrd="1" destOrd="0" presId="urn:microsoft.com/office/officeart/2005/8/layout/radial1"/>
    <dgm:cxn modelId="{0D757C03-51BE-4394-B5F7-3FEF93CFC17A}" type="presParOf" srcId="{68C2B8DB-0876-46C3-9015-6FEBD4E08523}" destId="{F589B3B8-9D4F-4F8F-A798-DB7E5A357B89}" srcOrd="0" destOrd="0" presId="urn:microsoft.com/office/officeart/2005/8/layout/radial1"/>
    <dgm:cxn modelId="{64D1389E-6FB1-4B34-8E82-2088BC4888E4}" type="presParOf" srcId="{4730C740-1878-4CD2-8884-557748956750}" destId="{142A77E8-9F4B-48E9-B7EC-716660FB4108}" srcOrd="2" destOrd="0" presId="urn:microsoft.com/office/officeart/2005/8/layout/radial1"/>
    <dgm:cxn modelId="{E79AE869-1D1B-434C-A61F-A78F269F5183}" type="presParOf" srcId="{4730C740-1878-4CD2-8884-557748956750}" destId="{6EA52E90-28C0-44A3-9A96-9B294434EE8A}" srcOrd="3" destOrd="0" presId="urn:microsoft.com/office/officeart/2005/8/layout/radial1"/>
    <dgm:cxn modelId="{0D9C5312-6205-4CE1-83CC-4D981A6B35BB}" type="presParOf" srcId="{6EA52E90-28C0-44A3-9A96-9B294434EE8A}" destId="{445583C7-3869-4F1A-A9B4-5451B0E0210F}" srcOrd="0" destOrd="0" presId="urn:microsoft.com/office/officeart/2005/8/layout/radial1"/>
    <dgm:cxn modelId="{4CBB7BEF-7F73-4ED7-8863-4A516FED2EBD}" type="presParOf" srcId="{4730C740-1878-4CD2-8884-557748956750}" destId="{9F1BE858-494E-4A46-8DC4-232ED1142AB7}" srcOrd="4" destOrd="0" presId="urn:microsoft.com/office/officeart/2005/8/layout/radial1"/>
    <dgm:cxn modelId="{65DD10C3-4535-4D32-B88B-D93E41F6EBBC}" type="presParOf" srcId="{4730C740-1878-4CD2-8884-557748956750}" destId="{6D94CEA3-7EA3-4DF1-902A-5D5932A5EA93}" srcOrd="5" destOrd="0" presId="urn:microsoft.com/office/officeart/2005/8/layout/radial1"/>
    <dgm:cxn modelId="{B26F64D8-8D28-4E9A-90B6-FCC4B8709971}" type="presParOf" srcId="{6D94CEA3-7EA3-4DF1-902A-5D5932A5EA93}" destId="{ADD8DF37-87CD-4CC8-9312-1BFCE1B7AD0E}" srcOrd="0" destOrd="0" presId="urn:microsoft.com/office/officeart/2005/8/layout/radial1"/>
    <dgm:cxn modelId="{94FCC663-A1CF-4BB1-A63B-4CF3B5C51372}" type="presParOf" srcId="{4730C740-1878-4CD2-8884-557748956750}" destId="{43C52745-5B56-41B5-AA19-056BF0BD2894}"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A1097-86FE-435D-833C-E904C653D674}">
      <dsp:nvSpPr>
        <dsp:cNvPr id="0" name=""/>
        <dsp:cNvSpPr/>
      </dsp:nvSpPr>
      <dsp:spPr>
        <a:xfrm>
          <a:off x="2605403" y="2137"/>
          <a:ext cx="961392" cy="6249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Hvem er du?</a:t>
          </a:r>
        </a:p>
      </dsp:txBody>
      <dsp:txXfrm>
        <a:off x="2635908" y="32642"/>
        <a:ext cx="900382" cy="563895"/>
      </dsp:txXfrm>
    </dsp:sp>
    <dsp:sp modelId="{B60CB7D3-FA2D-4D65-AB72-53C8C57D10E7}">
      <dsp:nvSpPr>
        <dsp:cNvPr id="0" name=""/>
        <dsp:cNvSpPr/>
      </dsp:nvSpPr>
      <dsp:spPr>
        <a:xfrm>
          <a:off x="1300570" y="314590"/>
          <a:ext cx="3571059" cy="3571059"/>
        </a:xfrm>
        <a:custGeom>
          <a:avLst/>
          <a:gdLst/>
          <a:ahLst/>
          <a:cxnLst/>
          <a:rect l="0" t="0" r="0" b="0"/>
          <a:pathLst>
            <a:path>
              <a:moveTo>
                <a:pt x="2272606" y="67719"/>
              </a:moveTo>
              <a:arcTo wR="1785529" hR="1785529" stAng="17149827" swAng="125829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1E7FC35-30A7-4907-84F7-C6E6B587CAB2}">
      <dsp:nvSpPr>
        <dsp:cNvPr id="0" name=""/>
        <dsp:cNvSpPr/>
      </dsp:nvSpPr>
      <dsp:spPr>
        <a:xfrm>
          <a:off x="4001386" y="674408"/>
          <a:ext cx="961392" cy="6249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Hvilket liv har du levet?</a:t>
          </a:r>
        </a:p>
      </dsp:txBody>
      <dsp:txXfrm>
        <a:off x="4031891" y="704913"/>
        <a:ext cx="900382" cy="563895"/>
      </dsp:txXfrm>
    </dsp:sp>
    <dsp:sp modelId="{F51E2ABE-5556-4743-8656-6CBA2DC51B20}">
      <dsp:nvSpPr>
        <dsp:cNvPr id="0" name=""/>
        <dsp:cNvSpPr/>
      </dsp:nvSpPr>
      <dsp:spPr>
        <a:xfrm>
          <a:off x="1300570" y="314590"/>
          <a:ext cx="3571059" cy="3571059"/>
        </a:xfrm>
        <a:custGeom>
          <a:avLst/>
          <a:gdLst/>
          <a:ahLst/>
          <a:cxnLst/>
          <a:rect l="0" t="0" r="0" b="0"/>
          <a:pathLst>
            <a:path>
              <a:moveTo>
                <a:pt x="3385446" y="992824"/>
              </a:moveTo>
              <a:arcTo wR="1785529" hR="1785529" stAng="20018588" swAng="172743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FDE61D8-C743-4335-A834-B13D95A76D09}">
      <dsp:nvSpPr>
        <dsp:cNvPr id="0" name=""/>
        <dsp:cNvSpPr/>
      </dsp:nvSpPr>
      <dsp:spPr>
        <a:xfrm>
          <a:off x="4346166" y="2184985"/>
          <a:ext cx="961392" cy="6249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Hvad betyder noget for dig?</a:t>
          </a:r>
        </a:p>
      </dsp:txBody>
      <dsp:txXfrm>
        <a:off x="4376671" y="2215490"/>
        <a:ext cx="900382" cy="563895"/>
      </dsp:txXfrm>
    </dsp:sp>
    <dsp:sp modelId="{FAADF073-39CD-4812-B456-AE964D83B758}">
      <dsp:nvSpPr>
        <dsp:cNvPr id="0" name=""/>
        <dsp:cNvSpPr/>
      </dsp:nvSpPr>
      <dsp:spPr>
        <a:xfrm>
          <a:off x="1343681" y="222375"/>
          <a:ext cx="3571059" cy="3571059"/>
        </a:xfrm>
        <a:custGeom>
          <a:avLst/>
          <a:gdLst/>
          <a:ahLst/>
          <a:cxnLst/>
          <a:rect l="0" t="0" r="0" b="0"/>
          <a:pathLst>
            <a:path>
              <a:moveTo>
                <a:pt x="3378076" y="2592938"/>
              </a:moveTo>
              <a:arcTo wR="1785529" hR="1785529" stAng="1613079" swAng="115216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7D05535-8A06-47E7-97C8-7244E5E4FA6A}">
      <dsp:nvSpPr>
        <dsp:cNvPr id="0" name=""/>
        <dsp:cNvSpPr/>
      </dsp:nvSpPr>
      <dsp:spPr>
        <a:xfrm>
          <a:off x="3491145" y="3298405"/>
          <a:ext cx="961392" cy="6249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Hvilke roller har du haft gennem livet? </a:t>
          </a:r>
        </a:p>
      </dsp:txBody>
      <dsp:txXfrm>
        <a:off x="3521650" y="3328910"/>
        <a:ext cx="900382" cy="563895"/>
      </dsp:txXfrm>
    </dsp:sp>
    <dsp:sp modelId="{853CA728-F160-470E-A327-4B88F8D3C7FA}">
      <dsp:nvSpPr>
        <dsp:cNvPr id="0" name=""/>
        <dsp:cNvSpPr/>
      </dsp:nvSpPr>
      <dsp:spPr>
        <a:xfrm>
          <a:off x="1390843" y="260787"/>
          <a:ext cx="3571059" cy="3571059"/>
        </a:xfrm>
        <a:custGeom>
          <a:avLst/>
          <a:gdLst/>
          <a:ahLst/>
          <a:cxnLst/>
          <a:rect l="0" t="0" r="0" b="0"/>
          <a:pathLst>
            <a:path>
              <a:moveTo>
                <a:pt x="2093416" y="3544313"/>
              </a:moveTo>
              <a:arcTo wR="1785529" hR="1785529" stAng="4804236" swAng="132803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35F3433-4A30-4DF8-B51E-F22360CDC0CC}">
      <dsp:nvSpPr>
        <dsp:cNvPr id="0" name=""/>
        <dsp:cNvSpPr/>
      </dsp:nvSpPr>
      <dsp:spPr>
        <a:xfrm>
          <a:off x="1830687" y="3318014"/>
          <a:ext cx="961392" cy="6249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Hvordan vil du gerne have at jeg møder dig? </a:t>
          </a:r>
        </a:p>
      </dsp:txBody>
      <dsp:txXfrm>
        <a:off x="1861192" y="3348519"/>
        <a:ext cx="900382" cy="563895"/>
      </dsp:txXfrm>
    </dsp:sp>
    <dsp:sp modelId="{5B124AF1-93C0-4C44-80EB-67F82762EE46}">
      <dsp:nvSpPr>
        <dsp:cNvPr id="0" name=""/>
        <dsp:cNvSpPr/>
      </dsp:nvSpPr>
      <dsp:spPr>
        <a:xfrm>
          <a:off x="1215801" y="144383"/>
          <a:ext cx="3571059" cy="3571059"/>
        </a:xfrm>
        <a:custGeom>
          <a:avLst/>
          <a:gdLst/>
          <a:ahLst/>
          <a:cxnLst/>
          <a:rect l="0" t="0" r="0" b="0"/>
          <a:pathLst>
            <a:path>
              <a:moveTo>
                <a:pt x="657287" y="3169431"/>
              </a:moveTo>
              <a:arcTo wR="1785529" hR="1785529" stAng="7751341" swAng="126419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F710A23-B4E6-40E5-BB47-5B7C44412F0B}">
      <dsp:nvSpPr>
        <dsp:cNvPr id="0" name=""/>
        <dsp:cNvSpPr/>
      </dsp:nvSpPr>
      <dsp:spPr>
        <a:xfrm>
          <a:off x="864641" y="2184985"/>
          <a:ext cx="961392" cy="6249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Hvad har du brug for?</a:t>
          </a:r>
        </a:p>
      </dsp:txBody>
      <dsp:txXfrm>
        <a:off x="895146" y="2215490"/>
        <a:ext cx="900382" cy="563895"/>
      </dsp:txXfrm>
    </dsp:sp>
    <dsp:sp modelId="{9900DC26-6CDB-459F-94B4-609B0B06B707}">
      <dsp:nvSpPr>
        <dsp:cNvPr id="0" name=""/>
        <dsp:cNvSpPr/>
      </dsp:nvSpPr>
      <dsp:spPr>
        <a:xfrm>
          <a:off x="1300570" y="314590"/>
          <a:ext cx="3571059" cy="3571059"/>
        </a:xfrm>
        <a:custGeom>
          <a:avLst/>
          <a:gdLst/>
          <a:ahLst/>
          <a:cxnLst/>
          <a:rect l="0" t="0" r="0" b="0"/>
          <a:pathLst>
            <a:path>
              <a:moveTo>
                <a:pt x="1610" y="1861350"/>
              </a:moveTo>
              <a:arcTo wR="1785529" hR="1785529" stAng="10653975" swAng="172743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BF80D9F-4B23-4D08-A0D0-7A2D91235B9D}">
      <dsp:nvSpPr>
        <dsp:cNvPr id="0" name=""/>
        <dsp:cNvSpPr/>
      </dsp:nvSpPr>
      <dsp:spPr>
        <a:xfrm>
          <a:off x="1209420" y="674408"/>
          <a:ext cx="961392" cy="6249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Hvordan er dit helbred? </a:t>
          </a:r>
        </a:p>
      </dsp:txBody>
      <dsp:txXfrm>
        <a:off x="1239925" y="704913"/>
        <a:ext cx="900382" cy="563895"/>
      </dsp:txXfrm>
    </dsp:sp>
    <dsp:sp modelId="{BD763C04-DDA2-4440-B58E-C5004B462DD1}">
      <dsp:nvSpPr>
        <dsp:cNvPr id="0" name=""/>
        <dsp:cNvSpPr/>
      </dsp:nvSpPr>
      <dsp:spPr>
        <a:xfrm>
          <a:off x="1300570" y="314590"/>
          <a:ext cx="3571059" cy="3571059"/>
        </a:xfrm>
        <a:custGeom>
          <a:avLst/>
          <a:gdLst/>
          <a:ahLst/>
          <a:cxnLst/>
          <a:rect l="0" t="0" r="0" b="0"/>
          <a:pathLst>
            <a:path>
              <a:moveTo>
                <a:pt x="715906" y="355836"/>
              </a:moveTo>
              <a:arcTo wR="1785529" hR="1785529" stAng="13991883" swAng="125829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36331-77CF-4C17-B1BA-7155E087F59B}">
      <dsp:nvSpPr>
        <dsp:cNvPr id="0" name=""/>
        <dsp:cNvSpPr/>
      </dsp:nvSpPr>
      <dsp:spPr>
        <a:xfrm>
          <a:off x="2413809" y="1742173"/>
          <a:ext cx="1719819" cy="1586710"/>
        </a:xfrm>
        <a:prstGeom prst="ellipse">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a-DK" sz="1200" b="1" kern="1200" dirty="0"/>
            <a:t>Personen med demens,</a:t>
          </a:r>
          <a:r>
            <a:rPr lang="da-DK" sz="1200" kern="1200" dirty="0"/>
            <a:t> </a:t>
          </a:r>
          <a:br>
            <a:rPr lang="da-DK" sz="1200" kern="1200" dirty="0"/>
          </a:br>
          <a:r>
            <a:rPr lang="da-DK" sz="1200" kern="1200" dirty="0"/>
            <a:t>der er tryg, deltagende og har et værdigt liv </a:t>
          </a:r>
        </a:p>
      </dsp:txBody>
      <dsp:txXfrm>
        <a:off x="2665671" y="1974541"/>
        <a:ext cx="1216095" cy="1121974"/>
      </dsp:txXfrm>
    </dsp:sp>
    <dsp:sp modelId="{68C2B8DB-0876-46C3-9015-6FEBD4E08523}">
      <dsp:nvSpPr>
        <dsp:cNvPr id="0" name=""/>
        <dsp:cNvSpPr/>
      </dsp:nvSpPr>
      <dsp:spPr>
        <a:xfrm rot="16200000">
          <a:off x="3164607" y="1615162"/>
          <a:ext cx="218224" cy="35797"/>
        </a:xfrm>
        <a:custGeom>
          <a:avLst/>
          <a:gdLst/>
          <a:ahLst/>
          <a:cxnLst/>
          <a:rect l="0" t="0" r="0" b="0"/>
          <a:pathLst>
            <a:path>
              <a:moveTo>
                <a:pt x="0" y="17898"/>
              </a:moveTo>
              <a:lnTo>
                <a:pt x="218224" y="17898"/>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268264" y="1627605"/>
        <a:ext cx="10911" cy="10911"/>
      </dsp:txXfrm>
    </dsp:sp>
    <dsp:sp modelId="{142A77E8-9F4B-48E9-B7EC-716660FB4108}">
      <dsp:nvSpPr>
        <dsp:cNvPr id="0" name=""/>
        <dsp:cNvSpPr/>
      </dsp:nvSpPr>
      <dsp:spPr>
        <a:xfrm>
          <a:off x="2379740" y="-193525"/>
          <a:ext cx="1787957" cy="1717474"/>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a-DK" sz="1100" b="1" kern="1200" dirty="0"/>
            <a:t>Fysiske rammer</a:t>
          </a:r>
          <a:br>
            <a:rPr lang="da-DK" sz="1100" kern="1200" dirty="0"/>
          </a:br>
          <a:r>
            <a:rPr lang="da-DK" sz="1100" kern="1200" dirty="0"/>
            <a:t>Bolig, indretning, hjælpemidler, transport mm.</a:t>
          </a:r>
        </a:p>
      </dsp:txBody>
      <dsp:txXfrm>
        <a:off x="2641580" y="57993"/>
        <a:ext cx="1264277" cy="1214438"/>
      </dsp:txXfrm>
    </dsp:sp>
    <dsp:sp modelId="{6EA52E90-28C0-44A3-9A96-9B294434EE8A}">
      <dsp:nvSpPr>
        <dsp:cNvPr id="0" name=""/>
        <dsp:cNvSpPr/>
      </dsp:nvSpPr>
      <dsp:spPr>
        <a:xfrm rot="591278">
          <a:off x="4117113" y="2683771"/>
          <a:ext cx="226042" cy="35797"/>
        </a:xfrm>
        <a:custGeom>
          <a:avLst/>
          <a:gdLst/>
          <a:ahLst/>
          <a:cxnLst/>
          <a:rect l="0" t="0" r="0" b="0"/>
          <a:pathLst>
            <a:path>
              <a:moveTo>
                <a:pt x="0" y="17898"/>
              </a:moveTo>
              <a:lnTo>
                <a:pt x="226042" y="17898"/>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224483" y="2696018"/>
        <a:ext cx="11302" cy="11302"/>
      </dsp:txXfrm>
    </dsp:sp>
    <dsp:sp modelId="{9F1BE858-494E-4A46-8DC4-232ED1142AB7}">
      <dsp:nvSpPr>
        <dsp:cNvPr id="0" name=""/>
        <dsp:cNvSpPr/>
      </dsp:nvSpPr>
      <dsp:spPr>
        <a:xfrm>
          <a:off x="4328586" y="1897476"/>
          <a:ext cx="1893186" cy="1971460"/>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a-DK" sz="1100" b="1" kern="1200" dirty="0"/>
            <a:t>Krav og holdninger</a:t>
          </a:r>
          <a:br>
            <a:rPr lang="da-DK" sz="1100" kern="1200" dirty="0"/>
          </a:br>
          <a:r>
            <a:rPr lang="da-DK" sz="1100" kern="1200" dirty="0"/>
            <a:t>Forventninger, samvær, kommunikation</a:t>
          </a:r>
        </a:p>
      </dsp:txBody>
      <dsp:txXfrm>
        <a:off x="4605837" y="2186190"/>
        <a:ext cx="1338684" cy="1394032"/>
      </dsp:txXfrm>
    </dsp:sp>
    <dsp:sp modelId="{6D94CEA3-7EA3-4DF1-902A-5D5932A5EA93}">
      <dsp:nvSpPr>
        <dsp:cNvPr id="0" name=""/>
        <dsp:cNvSpPr/>
      </dsp:nvSpPr>
      <dsp:spPr>
        <a:xfrm rot="10087490">
          <a:off x="2170336" y="2721489"/>
          <a:ext cx="267840" cy="35797"/>
        </a:xfrm>
        <a:custGeom>
          <a:avLst/>
          <a:gdLst/>
          <a:ahLst/>
          <a:cxnLst/>
          <a:rect l="0" t="0" r="0" b="0"/>
          <a:pathLst>
            <a:path>
              <a:moveTo>
                <a:pt x="0" y="17898"/>
              </a:moveTo>
              <a:lnTo>
                <a:pt x="267840" y="17898"/>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297560" y="2732691"/>
        <a:ext cx="13392" cy="13392"/>
      </dsp:txXfrm>
    </dsp:sp>
    <dsp:sp modelId="{43C52745-5B56-41B5-AA19-056BF0BD2894}">
      <dsp:nvSpPr>
        <dsp:cNvPr id="0" name=""/>
        <dsp:cNvSpPr/>
      </dsp:nvSpPr>
      <dsp:spPr>
        <a:xfrm>
          <a:off x="309338" y="2062044"/>
          <a:ext cx="1886021" cy="1797077"/>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a-DK" sz="1100" b="1" kern="1200" dirty="0"/>
            <a:t>Omgivelserne</a:t>
          </a:r>
          <a:br>
            <a:rPr lang="da-DK" sz="1100" kern="1200" dirty="0"/>
          </a:br>
          <a:r>
            <a:rPr lang="da-DK" sz="1100" kern="1200" dirty="0"/>
            <a:t>Natur, by, have, vejnet, offentlige bygninger mm.</a:t>
          </a:r>
        </a:p>
      </dsp:txBody>
      <dsp:txXfrm>
        <a:off x="585539" y="2325220"/>
        <a:ext cx="1333619" cy="1270725"/>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1DA28F-D1CD-4971-8120-229BCD19A7A4}" type="datetimeFigureOut">
              <a:rPr lang="da-DK" smtClean="0"/>
              <a:t>07-09-2023</a:t>
            </a:fld>
            <a:endParaRPr lang="da-DK"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A7F78F-E9D1-4548-9D56-DA656AD35860}" type="slidenum">
              <a:rPr lang="da-DK" smtClean="0"/>
              <a:t>‹nr.›</a:t>
            </a:fld>
            <a:endParaRPr lang="da-DK" dirty="0"/>
          </a:p>
        </p:txBody>
      </p:sp>
    </p:spTree>
    <p:extLst>
      <p:ext uri="{BB962C8B-B14F-4D97-AF65-F5344CB8AC3E}">
        <p14:creationId xmlns:p14="http://schemas.microsoft.com/office/powerpoint/2010/main" val="401298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11F21-6B60-4C67-91E6-74A2FBA31B78}" type="datetimeFigureOut">
              <a:rPr lang="da-DK" smtClean="0"/>
              <a:t>07-09-2023</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9EA10-BB89-483D-8E07-457A39A72F8F}" type="slidenum">
              <a:rPr lang="da-DK" smtClean="0"/>
              <a:t>‹nr.›</a:t>
            </a:fld>
            <a:endParaRPr lang="da-DK" dirty="0"/>
          </a:p>
        </p:txBody>
      </p:sp>
    </p:spTree>
    <p:extLst>
      <p:ext uri="{BB962C8B-B14F-4D97-AF65-F5344CB8AC3E}">
        <p14:creationId xmlns:p14="http://schemas.microsoft.com/office/powerpoint/2010/main" val="249931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319EA10-BB89-483D-8E07-457A39A72F8F}" type="slidenum">
              <a:rPr lang="da-DK" smtClean="0"/>
              <a:t>1</a:t>
            </a:fld>
            <a:endParaRPr lang="da-DK" dirty="0"/>
          </a:p>
        </p:txBody>
      </p:sp>
    </p:spTree>
    <p:extLst>
      <p:ext uri="{BB962C8B-B14F-4D97-AF65-F5344CB8AC3E}">
        <p14:creationId xmlns:p14="http://schemas.microsoft.com/office/powerpoint/2010/main" val="56058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14</a:t>
            </a:fld>
            <a:endParaRPr lang="da-DK" dirty="0"/>
          </a:p>
        </p:txBody>
      </p:sp>
    </p:spTree>
    <p:extLst>
      <p:ext uri="{BB962C8B-B14F-4D97-AF65-F5344CB8AC3E}">
        <p14:creationId xmlns:p14="http://schemas.microsoft.com/office/powerpoint/2010/main" val="2636911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Indledning:</a:t>
            </a:r>
            <a:r>
              <a:rPr lang="da-DK" baseline="0" dirty="0"/>
              <a:t> </a:t>
            </a:r>
            <a:r>
              <a:rPr lang="da-DK" dirty="0"/>
              <a:t>Noget om de</a:t>
            </a:r>
            <a:r>
              <a:rPr lang="da-DK" baseline="0" dirty="0"/>
              <a:t> særlige risikofaktorer, der følger af demens: </a:t>
            </a:r>
          </a:p>
          <a:p>
            <a:r>
              <a:rPr lang="da-DK" sz="1200" b="0" i="0" kern="1200" dirty="0">
                <a:solidFill>
                  <a:schemeClr val="tx1"/>
                </a:solidFill>
                <a:effectLst/>
                <a:latin typeface="+mn-lt"/>
                <a:ea typeface="+mn-ea"/>
                <a:cs typeface="+mn-cs"/>
              </a:rPr>
              <a:t>Det er vigtigt at passe på sig selv og sit helbred – også når man har en demenssygdom. Sund livsstil standser ikke demenssygdommen, men meget tyder på, at det kan forsinke udviklingen. Et godt helbred bidrager til velvære og livskvalitet og forebygger mange skavanker og sygdomme.</a:t>
            </a:r>
            <a:endParaRPr lang="da-DK" dirty="0"/>
          </a:p>
          <a:p>
            <a:endParaRPr lang="da-DK" dirty="0"/>
          </a:p>
          <a:p>
            <a:r>
              <a:rPr lang="da-DK" dirty="0"/>
              <a:t>De</a:t>
            </a:r>
            <a:r>
              <a:rPr lang="da-DK" baseline="0" dirty="0"/>
              <a:t> 3 </a:t>
            </a:r>
            <a:r>
              <a:rPr lang="da-DK" dirty="0"/>
              <a:t>punkter ”fysisk aktivitet, motion, kost</a:t>
            </a:r>
            <a:r>
              <a:rPr lang="da-DK" baseline="0" dirty="0"/>
              <a:t> &amp; ernæring, samt søvn”</a:t>
            </a:r>
            <a:r>
              <a:rPr lang="da-DK" dirty="0"/>
              <a:t> uddybes på de flg. slides</a:t>
            </a:r>
          </a:p>
          <a:p>
            <a:endParaRPr lang="da-DK" dirty="0"/>
          </a:p>
          <a:p>
            <a:r>
              <a:rPr lang="da-DK" sz="1200" b="1" i="0" kern="1200" dirty="0">
                <a:solidFill>
                  <a:schemeClr val="tx1"/>
                </a:solidFill>
                <a:effectLst/>
                <a:latin typeface="+mn-lt"/>
                <a:ea typeface="+mn-ea"/>
                <a:cs typeface="+mn-cs"/>
              </a:rPr>
              <a:t>Disse uddybes evt. i kort form: </a:t>
            </a:r>
          </a:p>
          <a:p>
            <a:r>
              <a:rPr lang="da-DK" sz="1200" b="1" i="0" kern="1200" dirty="0">
                <a:solidFill>
                  <a:schemeClr val="tx1"/>
                </a:solidFill>
                <a:effectLst/>
                <a:latin typeface="+mn-lt"/>
                <a:ea typeface="+mn-ea"/>
                <a:cs typeface="+mn-cs"/>
              </a:rPr>
              <a:t>Alkohol</a:t>
            </a:r>
          </a:p>
          <a:p>
            <a:r>
              <a:rPr lang="da-DK" sz="1200" b="0" i="0" kern="1200" dirty="0">
                <a:solidFill>
                  <a:schemeClr val="tx1"/>
                </a:solidFill>
                <a:effectLst/>
                <a:latin typeface="+mn-lt"/>
                <a:ea typeface="+mn-ea"/>
                <a:cs typeface="+mn-cs"/>
              </a:rPr>
              <a:t>En genstand om dagen – fx en øl eller et glas vin – er normalt ikke usundt, men pas på alligevel. Nogle personer med demens bliver lettere påvirket af alkohol end normalt. Endvidere kan visse typer lægemidler forstærke virkningen af alkohol. Tal med lægen om det.</a:t>
            </a:r>
          </a:p>
          <a:p>
            <a:r>
              <a:rPr lang="da-DK" sz="1200" b="0" i="0" kern="1200" dirty="0">
                <a:solidFill>
                  <a:schemeClr val="tx1"/>
                </a:solidFill>
                <a:effectLst/>
                <a:latin typeface="+mn-lt"/>
                <a:ea typeface="+mn-ea"/>
                <a:cs typeface="+mn-cs"/>
              </a:rPr>
              <a:t>Det kan også være svært at styre forbruget, hvis man har svært ved at huske. Man skulle nødig drikke flere genstande dagligt i den tro, at man kun har drukket én.</a:t>
            </a:r>
          </a:p>
          <a:p>
            <a:r>
              <a:rPr lang="da-DK" sz="1200" b="1" i="0" kern="1200" dirty="0">
                <a:solidFill>
                  <a:schemeClr val="tx1"/>
                </a:solidFill>
                <a:effectLst/>
                <a:latin typeface="+mn-lt"/>
                <a:ea typeface="+mn-ea"/>
                <a:cs typeface="+mn-cs"/>
              </a:rPr>
              <a:t>Rygning</a:t>
            </a:r>
          </a:p>
          <a:p>
            <a:r>
              <a:rPr lang="da-DK" sz="1200" b="0" i="0" kern="1200" dirty="0">
                <a:solidFill>
                  <a:schemeClr val="tx1"/>
                </a:solidFill>
                <a:effectLst/>
                <a:latin typeface="+mn-lt"/>
                <a:ea typeface="+mn-ea"/>
                <a:cs typeface="+mn-cs"/>
              </a:rPr>
              <a:t>Tidligere troede nogle forskere, at rygning beskyttede mod demens, men i dag ved vi, at rygning øger risikoen for demens.</a:t>
            </a:r>
          </a:p>
          <a:p>
            <a:r>
              <a:rPr lang="da-DK" sz="1200" b="0" i="0" kern="1200" dirty="0">
                <a:solidFill>
                  <a:schemeClr val="tx1"/>
                </a:solidFill>
                <a:effectLst/>
                <a:latin typeface="+mn-lt"/>
                <a:ea typeface="+mn-ea"/>
                <a:cs typeface="+mn-cs"/>
              </a:rPr>
              <a:t>Det er aldrig for sent at holde op med at ryge – omend det kan være svært. Hvis det ikke lykkes, kan nikotin-tyggegummi eller lignende være en mulighed, så man i det mindste slipper for de skadelige stoffer i tobaksrøgen.</a:t>
            </a:r>
          </a:p>
          <a:p>
            <a:r>
              <a:rPr lang="da-DK" sz="1200" b="0" i="0" kern="1200" dirty="0">
                <a:solidFill>
                  <a:schemeClr val="tx1"/>
                </a:solidFill>
                <a:effectLst/>
                <a:latin typeface="+mn-lt"/>
                <a:ea typeface="+mn-ea"/>
                <a:cs typeface="+mn-cs"/>
              </a:rPr>
              <a:t>Hvis en person med demens ryger, bør man være opmærksom på, at tændte cigaretter kan blive glemt forskellige steder i boligen eller i sengen. Man kan forebygge brand ved at:</a:t>
            </a:r>
          </a:p>
          <a:p>
            <a:r>
              <a:rPr lang="da-DK" sz="1200" b="0" i="0" kern="1200" dirty="0">
                <a:solidFill>
                  <a:schemeClr val="tx1"/>
                </a:solidFill>
                <a:effectLst/>
                <a:latin typeface="+mn-lt"/>
                <a:ea typeface="+mn-ea"/>
                <a:cs typeface="+mn-cs"/>
              </a:rPr>
              <a:t>Sørge for at der er røgalarmer i huset.</a:t>
            </a:r>
          </a:p>
          <a:p>
            <a:r>
              <a:rPr lang="da-DK" sz="1200" b="0" i="0" kern="1200" dirty="0">
                <a:solidFill>
                  <a:schemeClr val="tx1"/>
                </a:solidFill>
                <a:effectLst/>
                <a:latin typeface="+mn-lt"/>
                <a:ea typeface="+mn-ea"/>
                <a:cs typeface="+mn-cs"/>
              </a:rPr>
              <a:t>Anskaffe et rygeforklæde.</a:t>
            </a:r>
          </a:p>
          <a:p>
            <a:r>
              <a:rPr lang="da-DK" sz="1200" b="0" i="0" kern="1200" dirty="0">
                <a:solidFill>
                  <a:schemeClr val="tx1"/>
                </a:solidFill>
                <a:effectLst/>
                <a:latin typeface="+mn-lt"/>
                <a:ea typeface="+mn-ea"/>
                <a:cs typeface="+mn-cs"/>
              </a:rPr>
              <a:t>Have brandsikre materialer i boligen.</a:t>
            </a:r>
          </a:p>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16</a:t>
            </a:fld>
            <a:endParaRPr lang="da-DK" dirty="0"/>
          </a:p>
        </p:txBody>
      </p:sp>
    </p:spTree>
    <p:extLst>
      <p:ext uri="{BB962C8B-B14F-4D97-AF65-F5344CB8AC3E}">
        <p14:creationId xmlns:p14="http://schemas.microsoft.com/office/powerpoint/2010/main" val="2920640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De fysiske og sociale omgivelser har stor indflydelse på, at personer med demenssygdom kan bevare tryghed, værdighed og deltagelse i meningsfuld beskæftigelse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Derfor er det i højere grad omgivelserne der skal tilpasses/tilpasse krav og forventninger til personen med demens og ikke omvendt. </a:t>
            </a:r>
          </a:p>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17</a:t>
            </a:fld>
            <a:endParaRPr lang="da-DK" dirty="0"/>
          </a:p>
        </p:txBody>
      </p:sp>
    </p:spTree>
    <p:extLst>
      <p:ext uri="{BB962C8B-B14F-4D97-AF65-F5344CB8AC3E}">
        <p14:creationId xmlns:p14="http://schemas.microsoft.com/office/powerpoint/2010/main" val="444678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Dette er blot nogle eksempler – flere kan nævnes efter behov </a:t>
            </a:r>
          </a:p>
        </p:txBody>
      </p:sp>
      <p:sp>
        <p:nvSpPr>
          <p:cNvPr id="4" name="Pladsholder til diasnummer 3"/>
          <p:cNvSpPr>
            <a:spLocks noGrp="1"/>
          </p:cNvSpPr>
          <p:nvPr>
            <p:ph type="sldNum" sz="quarter" idx="10"/>
          </p:nvPr>
        </p:nvSpPr>
        <p:spPr/>
        <p:txBody>
          <a:bodyPr/>
          <a:lstStyle/>
          <a:p>
            <a:fld id="{7319EA10-BB89-483D-8E07-457A39A72F8F}" type="slidenum">
              <a:rPr lang="da-DK" smtClean="0"/>
              <a:t>19</a:t>
            </a:fld>
            <a:endParaRPr lang="da-DK" dirty="0"/>
          </a:p>
        </p:txBody>
      </p:sp>
    </p:spTree>
    <p:extLst>
      <p:ext uri="{BB962C8B-B14F-4D97-AF65-F5344CB8AC3E}">
        <p14:creationId xmlns:p14="http://schemas.microsoft.com/office/powerpoint/2010/main" val="1353935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319EA10-BB89-483D-8E07-457A39A72F8F}" type="slidenum">
              <a:rPr lang="da-DK" smtClean="0"/>
              <a:t>2</a:t>
            </a:fld>
            <a:endParaRPr lang="da-DK" dirty="0"/>
          </a:p>
        </p:txBody>
      </p:sp>
    </p:spTree>
    <p:extLst>
      <p:ext uri="{BB962C8B-B14F-4D97-AF65-F5344CB8AC3E}">
        <p14:creationId xmlns:p14="http://schemas.microsoft.com/office/powerpoint/2010/main" val="399282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Hvilken betydning har vores hverdagsliv for vores livskvalitet? </a:t>
            </a:r>
          </a:p>
          <a:p>
            <a:r>
              <a:rPr lang="da-DK" dirty="0"/>
              <a:t>Det er derfor vigtigt at opretholde hverdagslivet, og de vaner og rutiner man har</a:t>
            </a:r>
          </a:p>
          <a:p>
            <a:r>
              <a:rPr lang="da-DK" dirty="0"/>
              <a:t>Gælder både for personer med demens og pårørende – altså alle mennesker!  </a:t>
            </a:r>
          </a:p>
        </p:txBody>
      </p:sp>
      <p:sp>
        <p:nvSpPr>
          <p:cNvPr id="4" name="Pladsholder til diasnummer 3"/>
          <p:cNvSpPr>
            <a:spLocks noGrp="1"/>
          </p:cNvSpPr>
          <p:nvPr>
            <p:ph type="sldNum" sz="quarter" idx="10"/>
          </p:nvPr>
        </p:nvSpPr>
        <p:spPr/>
        <p:txBody>
          <a:bodyPr/>
          <a:lstStyle/>
          <a:p>
            <a:fld id="{7319EA10-BB89-483D-8E07-457A39A72F8F}" type="slidenum">
              <a:rPr lang="da-DK" smtClean="0"/>
              <a:t>3</a:t>
            </a:fld>
            <a:endParaRPr lang="da-DK" dirty="0"/>
          </a:p>
        </p:txBody>
      </p:sp>
    </p:spTree>
    <p:extLst>
      <p:ext uri="{BB962C8B-B14F-4D97-AF65-F5344CB8AC3E}">
        <p14:creationId xmlns:p14="http://schemas.microsoft.com/office/powerpoint/2010/main" val="1249041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4</a:t>
            </a:fld>
            <a:endParaRPr lang="da-DK" dirty="0"/>
          </a:p>
        </p:txBody>
      </p:sp>
    </p:spTree>
    <p:extLst>
      <p:ext uri="{BB962C8B-B14F-4D97-AF65-F5344CB8AC3E}">
        <p14:creationId xmlns:p14="http://schemas.microsoft.com/office/powerpoint/2010/main" val="1781209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5</a:t>
            </a:fld>
            <a:endParaRPr lang="da-DK" dirty="0"/>
          </a:p>
        </p:txBody>
      </p:sp>
    </p:spTree>
    <p:extLst>
      <p:ext uri="{BB962C8B-B14F-4D97-AF65-F5344CB8AC3E}">
        <p14:creationId xmlns:p14="http://schemas.microsoft.com/office/powerpoint/2010/main" val="2832458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6</a:t>
            </a:fld>
            <a:endParaRPr lang="da-DK" dirty="0"/>
          </a:p>
        </p:txBody>
      </p:sp>
    </p:spTree>
    <p:extLst>
      <p:ext uri="{BB962C8B-B14F-4D97-AF65-F5344CB8AC3E}">
        <p14:creationId xmlns:p14="http://schemas.microsoft.com/office/powerpoint/2010/main" val="3441803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Kan medføre depression, angst, vrede og uhensigtsmæssig adfærd </a:t>
            </a:r>
          </a:p>
          <a:p>
            <a:endParaRPr lang="da-DK" dirty="0"/>
          </a:p>
          <a:p>
            <a:r>
              <a:rPr lang="da-DK" dirty="0"/>
              <a:t>At få støtte til at finde nye roller kan forebygge  </a:t>
            </a:r>
          </a:p>
        </p:txBody>
      </p:sp>
      <p:sp>
        <p:nvSpPr>
          <p:cNvPr id="4" name="Pladsholder til slidenummer 3"/>
          <p:cNvSpPr>
            <a:spLocks noGrp="1"/>
          </p:cNvSpPr>
          <p:nvPr>
            <p:ph type="sldNum" sz="quarter" idx="10"/>
          </p:nvPr>
        </p:nvSpPr>
        <p:spPr/>
        <p:txBody>
          <a:bodyPr/>
          <a:lstStyle/>
          <a:p>
            <a:fld id="{7319EA10-BB89-483D-8E07-457A39A72F8F}" type="slidenum">
              <a:rPr lang="da-DK" smtClean="0"/>
              <a:t>7</a:t>
            </a:fld>
            <a:endParaRPr lang="da-DK" dirty="0"/>
          </a:p>
        </p:txBody>
      </p:sp>
    </p:spTree>
    <p:extLst>
      <p:ext uri="{BB962C8B-B14F-4D97-AF65-F5344CB8AC3E}">
        <p14:creationId xmlns:p14="http://schemas.microsoft.com/office/powerpoint/2010/main" val="1316669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altLang="da-DK" dirty="0">
                <a:latin typeface="Times New Roman" pitchFamily="18" charset="0"/>
              </a:rPr>
              <a:t>Her er det, at viden om personen og livshistorien igen bliver et vigtigt værktøj til at skabe meningsfuldhed for den enkelte.</a:t>
            </a:r>
          </a:p>
        </p:txBody>
      </p:sp>
      <p:sp>
        <p:nvSpPr>
          <p:cNvPr id="4" name="Pladsholder til diasnummer 3"/>
          <p:cNvSpPr>
            <a:spLocks noGrp="1"/>
          </p:cNvSpPr>
          <p:nvPr>
            <p:ph type="sldNum" sz="quarter" idx="10"/>
          </p:nvPr>
        </p:nvSpPr>
        <p:spPr/>
        <p:txBody>
          <a:bodyPr/>
          <a:lstStyle/>
          <a:p>
            <a:fld id="{7319EA10-BB89-483D-8E07-457A39A72F8F}" type="slidenum">
              <a:rPr lang="da-DK" smtClean="0"/>
              <a:t>9</a:t>
            </a:fld>
            <a:endParaRPr lang="da-DK" dirty="0"/>
          </a:p>
        </p:txBody>
      </p:sp>
    </p:spTree>
    <p:extLst>
      <p:ext uri="{BB962C8B-B14F-4D97-AF65-F5344CB8AC3E}">
        <p14:creationId xmlns:p14="http://schemas.microsoft.com/office/powerpoint/2010/main" val="3296486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Hentes på www.demensværktøjskassen.dk/film </a:t>
            </a:r>
          </a:p>
        </p:txBody>
      </p:sp>
      <p:sp>
        <p:nvSpPr>
          <p:cNvPr id="4" name="Pladsholder til diasnummer 3"/>
          <p:cNvSpPr>
            <a:spLocks noGrp="1"/>
          </p:cNvSpPr>
          <p:nvPr>
            <p:ph type="sldNum" sz="quarter" idx="10"/>
          </p:nvPr>
        </p:nvSpPr>
        <p:spPr/>
        <p:txBody>
          <a:bodyPr/>
          <a:lstStyle/>
          <a:p>
            <a:fld id="{00D18490-DE74-4591-83D7-109FCD8059FA}" type="slidenum">
              <a:rPr lang="da-DK" smtClean="0"/>
              <a:t>10</a:t>
            </a:fld>
            <a:endParaRPr lang="da-DK"/>
          </a:p>
        </p:txBody>
      </p:sp>
    </p:spTree>
    <p:extLst>
      <p:ext uri="{BB962C8B-B14F-4D97-AF65-F5344CB8AC3E}">
        <p14:creationId xmlns:p14="http://schemas.microsoft.com/office/powerpoint/2010/main" val="2312839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4B9B15B4-A376-16AA-039A-3B47B8306F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54896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712096"/>
            <a:ext cx="4629150" cy="3683693"/>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fld id="{0463D444-1F49-4EDE-A8C0-7A08DBF8C67D}" type="datetime2">
              <a:rPr lang="da-DK" smtClean="0"/>
              <a:t>7. september 2023</a:t>
            </a:fld>
            <a:endParaRPr lang="da-DK" dirty="0"/>
          </a:p>
        </p:txBody>
      </p:sp>
      <p:sp>
        <p:nvSpPr>
          <p:cNvPr id="6" name="Footer Placeholder 5"/>
          <p:cNvSpPr>
            <a:spLocks noGrp="1"/>
          </p:cNvSpPr>
          <p:nvPr>
            <p:ph type="ftr" sz="quarter" idx="11"/>
          </p:nvPr>
        </p:nvSpPr>
        <p:spPr/>
        <p:txBody>
          <a:bodyPr/>
          <a:lstStyle/>
          <a:p>
            <a:r>
              <a:rPr lang="da-DK"/>
              <a:t>Jette Kallehauge</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9" name="Text Placeholder 7"/>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316536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712096"/>
            <a:ext cx="4629150" cy="3683693"/>
          </a:xfrm>
        </p:spPr>
        <p:txBody>
          <a:bodyPr anchor="ctr" anchorCtr="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fld id="{2B3307CC-5CB5-45E9-9963-C912054B8200}" type="datetime2">
              <a:rPr lang="da-DK" smtClean="0"/>
              <a:t>7. september 2023</a:t>
            </a:fld>
            <a:endParaRPr lang="da-DK" dirty="0"/>
          </a:p>
        </p:txBody>
      </p:sp>
      <p:sp>
        <p:nvSpPr>
          <p:cNvPr id="6" name="Footer Placeholder 5"/>
          <p:cNvSpPr>
            <a:spLocks noGrp="1"/>
          </p:cNvSpPr>
          <p:nvPr>
            <p:ph type="ftr" sz="quarter" idx="11"/>
          </p:nvPr>
        </p:nvSpPr>
        <p:spPr/>
        <p:txBody>
          <a:bodyPr/>
          <a:lstStyle/>
          <a:p>
            <a:r>
              <a:rPr lang="da-DK"/>
              <a:t>Jette Kallehauge</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2" name="Text Placeholder 7">
            <a:extLst>
              <a:ext uri="{FF2B5EF4-FFF2-40B4-BE49-F238E27FC236}">
                <a16:creationId xmlns:a16="http://schemas.microsoft.com/office/drawing/2014/main" id="{587DE03F-A19F-2DA5-D07F-39AEA57ED940}"/>
              </a:ext>
            </a:extLst>
          </p:cNvPr>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2548643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xit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2" name="Billede 8">
            <a:extLst>
              <a:ext uri="{FF2B5EF4-FFF2-40B4-BE49-F238E27FC236}">
                <a16:creationId xmlns:a16="http://schemas.microsoft.com/office/drawing/2014/main" id="{1B6FAF98-451D-536D-66DB-C718C67739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361141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idx="1"/>
          </p:nvPr>
        </p:nvSpPr>
        <p:spPr>
          <a:xfrm>
            <a:off x="628650" y="1393479"/>
            <a:ext cx="7886700" cy="323924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577453"/>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4280133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r>
              <a:rPr lang="da-DK"/>
              <a:t>Revideret efterår 2023</a:t>
            </a:r>
          </a:p>
        </p:txBody>
      </p:sp>
      <p:sp>
        <p:nvSpPr>
          <p:cNvPr id="5" name="Pladsholder til sidefod 4"/>
          <p:cNvSpPr>
            <a:spLocks noGrp="1"/>
          </p:cNvSpPr>
          <p:nvPr>
            <p:ph type="ftr" sz="quarter" idx="11"/>
          </p:nvPr>
        </p:nvSpPr>
        <p:spPr/>
        <p:txBody>
          <a:bodyPr/>
          <a:lstStyle/>
          <a:p>
            <a:r>
              <a:rPr lang="da-DK"/>
              <a:t>Billedmateriale: Nationalt Videnscenter for Demens / Colourbox.dk</a:t>
            </a:r>
          </a:p>
        </p:txBody>
      </p:sp>
      <p:sp>
        <p:nvSpPr>
          <p:cNvPr id="6" name="Pladsholder til diasnummer 5"/>
          <p:cNvSpPr>
            <a:spLocks noGrp="1"/>
          </p:cNvSpPr>
          <p:nvPr>
            <p:ph type="sldNum" sz="quarter" idx="12"/>
          </p:nvPr>
        </p:nvSpPr>
        <p:spPr/>
        <p:txBody>
          <a:bodyPr/>
          <a:lstStyle/>
          <a:p>
            <a:fld id="{12D9117D-07CD-464D-A948-586AC01EB90E}" type="slidenum">
              <a:rPr lang="da-DK" smtClean="0"/>
              <a:t>‹nr.›</a:t>
            </a:fld>
            <a:endParaRPr lang="da-DK"/>
          </a:p>
        </p:txBody>
      </p:sp>
    </p:spTree>
    <p:extLst>
      <p:ext uri="{BB962C8B-B14F-4D97-AF65-F5344CB8AC3E}">
        <p14:creationId xmlns:p14="http://schemas.microsoft.com/office/powerpoint/2010/main" val="2057378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642651"/>
            <a:ext cx="3868340" cy="34490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dirty="0"/>
              <a:t>Edit Master </a:t>
            </a:r>
            <a:r>
              <a:rPr lang="da-DK" dirty="0" err="1"/>
              <a:t>text</a:t>
            </a:r>
            <a:r>
              <a:rPr lang="da-DK" dirty="0"/>
              <a:t> styles</a:t>
            </a:r>
          </a:p>
        </p:txBody>
      </p:sp>
      <p:sp>
        <p:nvSpPr>
          <p:cNvPr id="4" name="Content Placeholder 3"/>
          <p:cNvSpPr>
            <a:spLocks noGrp="1"/>
          </p:cNvSpPr>
          <p:nvPr>
            <p:ph sz="half" idx="2"/>
          </p:nvPr>
        </p:nvSpPr>
        <p:spPr>
          <a:xfrm>
            <a:off x="629842" y="1080821"/>
            <a:ext cx="3868340" cy="3561427"/>
          </a:xfrm>
        </p:spPr>
        <p:txBody>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Text Placeholder 4"/>
          <p:cNvSpPr>
            <a:spLocks noGrp="1"/>
          </p:cNvSpPr>
          <p:nvPr>
            <p:ph type="body" sz="quarter" idx="3"/>
          </p:nvPr>
        </p:nvSpPr>
        <p:spPr>
          <a:xfrm>
            <a:off x="4629151" y="642650"/>
            <a:ext cx="3887391" cy="34490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dirty="0"/>
              <a:t>Edit Master </a:t>
            </a:r>
            <a:r>
              <a:rPr lang="da-DK" dirty="0" err="1"/>
              <a:t>text</a:t>
            </a:r>
            <a:r>
              <a:rPr lang="da-DK" dirty="0"/>
              <a:t> styles</a:t>
            </a:r>
          </a:p>
        </p:txBody>
      </p:sp>
      <p:sp>
        <p:nvSpPr>
          <p:cNvPr id="6" name="Content Placeholder 5"/>
          <p:cNvSpPr>
            <a:spLocks noGrp="1"/>
          </p:cNvSpPr>
          <p:nvPr>
            <p:ph sz="quarter" idx="4"/>
          </p:nvPr>
        </p:nvSpPr>
        <p:spPr>
          <a:xfrm>
            <a:off x="4629151" y="1080821"/>
            <a:ext cx="3887391" cy="3561427"/>
          </a:xfrm>
        </p:spPr>
        <p:txBody>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7" name="Date Placeholder 6"/>
          <p:cNvSpPr>
            <a:spLocks noGrp="1"/>
          </p:cNvSpPr>
          <p:nvPr>
            <p:ph type="dt" sz="half" idx="10"/>
          </p:nvPr>
        </p:nvSpPr>
        <p:spPr/>
        <p:txBody>
          <a:bodyPr/>
          <a:lstStyle/>
          <a:p>
            <a:r>
              <a:rPr lang="da-DK"/>
              <a:t>Revideret efterår 2023</a:t>
            </a:r>
            <a:endParaRPr lang="da-DK" dirty="0"/>
          </a:p>
        </p:txBody>
      </p:sp>
      <p:sp>
        <p:nvSpPr>
          <p:cNvPr id="8" name="Footer Placeholder 7"/>
          <p:cNvSpPr>
            <a:spLocks noGrp="1"/>
          </p:cNvSpPr>
          <p:nvPr>
            <p:ph type="ftr" sz="quarter" idx="11"/>
          </p:nvPr>
        </p:nvSpPr>
        <p:spPr/>
        <p:txBody>
          <a:bodyPr/>
          <a:lstStyle/>
          <a:p>
            <a:r>
              <a:rPr lang="da-DK"/>
              <a:t>Billedmateriale: Nationalt Videnscenter for Demens / Colourbox.dk</a:t>
            </a:r>
            <a:endParaRPr lang="da-DK" dirty="0"/>
          </a:p>
        </p:txBody>
      </p:sp>
      <p:sp>
        <p:nvSpPr>
          <p:cNvPr id="9" name="Slide Number Placeholder 8"/>
          <p:cNvSpPr>
            <a:spLocks noGrp="1"/>
          </p:cNvSpPr>
          <p:nvPr>
            <p:ph type="sldNum" sz="quarter" idx="12"/>
          </p:nvPr>
        </p:nvSpPr>
        <p:spPr/>
        <p:txBody>
          <a:bodyPr/>
          <a:lstStyle/>
          <a:p>
            <a:fld id="{74447C9C-57A8-4003-9066-4A7E6D84F205}" type="slidenum">
              <a:rPr lang="da-DK" smtClean="0"/>
              <a:t>‹nr.›</a:t>
            </a:fld>
            <a:endParaRPr lang="da-DK" dirty="0"/>
          </a:p>
        </p:txBody>
      </p:sp>
      <p:sp>
        <p:nvSpPr>
          <p:cNvPr id="10" name="Title 9"/>
          <p:cNvSpPr>
            <a:spLocks noGrp="1"/>
          </p:cNvSpPr>
          <p:nvPr>
            <p:ph type="title"/>
          </p:nvPr>
        </p:nvSpPr>
        <p:spPr/>
        <p:txBody>
          <a:bodyPr/>
          <a:lstStyle/>
          <a:p>
            <a:r>
              <a:rPr lang="en-US"/>
              <a:t>Click to edit Master title style</a:t>
            </a:r>
            <a:endParaRPr lang="da-DK"/>
          </a:p>
        </p:txBody>
      </p:sp>
      <p:pic>
        <p:nvPicPr>
          <p:cNvPr id="12" name="Billede 11">
            <a:extLst>
              <a:ext uri="{FF2B5EF4-FFF2-40B4-BE49-F238E27FC236}">
                <a16:creationId xmlns:a16="http://schemas.microsoft.com/office/drawing/2014/main" id="{6048D2CB-096E-4426-8CE8-3C88ABD8A9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173" y="90643"/>
            <a:ext cx="1077835" cy="304883"/>
          </a:xfrm>
          <a:prstGeom prst="rect">
            <a:avLst/>
          </a:prstGeom>
        </p:spPr>
      </p:pic>
    </p:spTree>
    <p:extLst>
      <p:ext uri="{BB962C8B-B14F-4D97-AF65-F5344CB8AC3E}">
        <p14:creationId xmlns:p14="http://schemas.microsoft.com/office/powerpoint/2010/main" val="3234055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Exit">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rgbClr val="437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hasCustomPrompt="1"/>
          </p:nvPr>
        </p:nvSpPr>
        <p:spPr>
          <a:xfrm>
            <a:off x="951227" y="1676696"/>
            <a:ext cx="7241549" cy="1790108"/>
          </a:xfrm>
        </p:spPr>
        <p:txBody>
          <a:bodyPr anchor="t" anchorCtr="0"/>
          <a:lstStyle>
            <a:lvl1pPr algn="ctr">
              <a:defRPr sz="3600"/>
            </a:lvl1pPr>
          </a:lstStyle>
          <a:p>
            <a:r>
              <a:rPr lang="en-US" dirty="0" err="1"/>
              <a:t>Tak</a:t>
            </a:r>
            <a:r>
              <a:rPr lang="en-US" dirty="0"/>
              <a:t> for </a:t>
            </a:r>
            <a:r>
              <a:rPr lang="en-US" dirty="0" err="1"/>
              <a:t>i</a:t>
            </a:r>
            <a:r>
              <a:rPr lang="en-US" dirty="0"/>
              <a:t> </a:t>
            </a:r>
            <a:r>
              <a:rPr lang="en-US" dirty="0" err="1"/>
              <a:t>dag</a:t>
            </a:r>
            <a:endParaRPr lang="da-DK" dirty="0"/>
          </a:p>
        </p:txBody>
      </p:sp>
      <p:pic>
        <p:nvPicPr>
          <p:cNvPr id="6" name="Billede 5">
            <a:extLst>
              <a:ext uri="{FF2B5EF4-FFF2-40B4-BE49-F238E27FC236}">
                <a16:creationId xmlns:a16="http://schemas.microsoft.com/office/drawing/2014/main" id="{A778B2AF-AD64-4E68-B35B-50938B2C5C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4233" y="4529346"/>
            <a:ext cx="1503830" cy="422650"/>
          </a:xfrm>
          <a:prstGeom prst="rect">
            <a:avLst/>
          </a:prstGeom>
        </p:spPr>
      </p:pic>
    </p:spTree>
    <p:extLst>
      <p:ext uri="{BB962C8B-B14F-4D97-AF65-F5344CB8AC3E}">
        <p14:creationId xmlns:p14="http://schemas.microsoft.com/office/powerpoint/2010/main" val="1934438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idx="1"/>
          </p:nvPr>
        </p:nvSpPr>
        <p:spPr>
          <a:xfrm>
            <a:off x="628650" y="1025957"/>
            <a:ext cx="7886700" cy="3606765"/>
          </a:xfrm>
        </p:spPr>
        <p:txBody>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577453"/>
            <a:ext cx="7886700" cy="398639"/>
          </a:xfrm>
        </p:spPr>
        <p:txBody>
          <a:bodyPr>
            <a:normAutofit/>
          </a:bodyPr>
          <a:lstStyle>
            <a:lvl1pPr marL="0" indent="0">
              <a:buNone/>
              <a:defRPr sz="1800">
                <a:latin typeface="+mj-lt"/>
              </a:defRPr>
            </a:lvl1pPr>
          </a:lstStyle>
          <a:p>
            <a:pPr lvl="0"/>
            <a:r>
              <a:rPr lang="en-US" dirty="0"/>
              <a:t>Edit Master text styles</a:t>
            </a:r>
          </a:p>
        </p:txBody>
      </p:sp>
      <p:pic>
        <p:nvPicPr>
          <p:cNvPr id="9" name="Billede 8">
            <a:extLst>
              <a:ext uri="{FF2B5EF4-FFF2-40B4-BE49-F238E27FC236}">
                <a16:creationId xmlns:a16="http://schemas.microsoft.com/office/drawing/2014/main" id="{1BA9817A-E956-4537-8B0B-074241ACD8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173" y="90643"/>
            <a:ext cx="1077835" cy="304883"/>
          </a:xfrm>
          <a:prstGeom prst="rect">
            <a:avLst/>
          </a:prstGeom>
        </p:spPr>
      </p:pic>
    </p:spTree>
    <p:extLst>
      <p:ext uri="{BB962C8B-B14F-4D97-AF65-F5344CB8AC3E}">
        <p14:creationId xmlns:p14="http://schemas.microsoft.com/office/powerpoint/2010/main" val="168918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F8C363EF-119C-1239-75CE-795D957DD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190797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idx="1"/>
          </p:nvPr>
        </p:nvSpPr>
        <p:spPr>
          <a:xfrm>
            <a:off x="628650" y="1524000"/>
            <a:ext cx="7886700" cy="3108722"/>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3E60390F-487D-41BA-87F2-0E55180463A7}" type="datetime2">
              <a:rPr lang="da-DK" smtClean="0"/>
              <a:t>7. september 2023</a:t>
            </a:fld>
            <a:endParaRPr lang="da-DK" dirty="0"/>
          </a:p>
        </p:txBody>
      </p:sp>
      <p:sp>
        <p:nvSpPr>
          <p:cNvPr id="5" name="Footer Placeholder 4"/>
          <p:cNvSpPr>
            <a:spLocks noGrp="1"/>
          </p:cNvSpPr>
          <p:nvPr>
            <p:ph type="ftr" sz="quarter" idx="11"/>
          </p:nvPr>
        </p:nvSpPr>
        <p:spPr/>
        <p:txBody>
          <a:bodyPr/>
          <a:lstStyle/>
          <a:p>
            <a:r>
              <a:rPr lang="da-DK"/>
              <a:t>Jette Kallehauge</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7219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da-DK" dirty="0"/>
              <a:t>Klik for at redigere i master</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fld id="{38C86462-01DC-48A4-91C1-EEA79BD0BA60}" type="datetime2">
              <a:rPr lang="da-DK" smtClean="0"/>
              <a:t>7. september 2023</a:t>
            </a:fld>
            <a:endParaRPr lang="da-DK" dirty="0"/>
          </a:p>
        </p:txBody>
      </p:sp>
      <p:sp>
        <p:nvSpPr>
          <p:cNvPr id="5" name="Footer Placeholder 4"/>
          <p:cNvSpPr>
            <a:spLocks noGrp="1"/>
          </p:cNvSpPr>
          <p:nvPr>
            <p:ph type="ftr" sz="quarter" idx="11"/>
          </p:nvPr>
        </p:nvSpPr>
        <p:spPr/>
        <p:txBody>
          <a:bodyPr/>
          <a:lstStyle/>
          <a:p>
            <a:r>
              <a:rPr lang="da-DK"/>
              <a:t>Jette Kallehauge</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405249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sz="half" idx="1"/>
          </p:nvPr>
        </p:nvSpPr>
        <p:spPr>
          <a:xfrm>
            <a:off x="6286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291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Date Placeholder 4"/>
          <p:cNvSpPr>
            <a:spLocks noGrp="1"/>
          </p:cNvSpPr>
          <p:nvPr>
            <p:ph type="dt" sz="half" idx="10"/>
          </p:nvPr>
        </p:nvSpPr>
        <p:spPr/>
        <p:txBody>
          <a:bodyPr/>
          <a:lstStyle/>
          <a:p>
            <a:fld id="{586C84A1-6A39-475A-AA88-CCE5E5257D5B}" type="datetime2">
              <a:rPr lang="da-DK" smtClean="0"/>
              <a:t>7. september 2023</a:t>
            </a:fld>
            <a:endParaRPr lang="da-DK" dirty="0"/>
          </a:p>
        </p:txBody>
      </p:sp>
      <p:sp>
        <p:nvSpPr>
          <p:cNvPr id="6" name="Footer Placeholder 5"/>
          <p:cNvSpPr>
            <a:spLocks noGrp="1"/>
          </p:cNvSpPr>
          <p:nvPr>
            <p:ph type="ftr" sz="quarter" idx="11"/>
          </p:nvPr>
        </p:nvSpPr>
        <p:spPr/>
        <p:txBody>
          <a:bodyPr/>
          <a:lstStyle/>
          <a:p>
            <a:r>
              <a:rPr lang="da-DK"/>
              <a:t>Jette Kallehauge</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24318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Content Placeholder 3"/>
          <p:cNvSpPr>
            <a:spLocks noGrp="1"/>
          </p:cNvSpPr>
          <p:nvPr>
            <p:ph sz="half" idx="2"/>
          </p:nvPr>
        </p:nvSpPr>
        <p:spPr>
          <a:xfrm>
            <a:off x="629842" y="1878806"/>
            <a:ext cx="3868340"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Content Placeholder 5"/>
          <p:cNvSpPr>
            <a:spLocks noGrp="1"/>
          </p:cNvSpPr>
          <p:nvPr>
            <p:ph sz="quarter" idx="4"/>
          </p:nvPr>
        </p:nvSpPr>
        <p:spPr>
          <a:xfrm>
            <a:off x="4629151" y="1878806"/>
            <a:ext cx="3887391"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Date Placeholder 6"/>
          <p:cNvSpPr>
            <a:spLocks noGrp="1"/>
          </p:cNvSpPr>
          <p:nvPr>
            <p:ph type="dt" sz="half" idx="10"/>
          </p:nvPr>
        </p:nvSpPr>
        <p:spPr/>
        <p:txBody>
          <a:bodyPr/>
          <a:lstStyle/>
          <a:p>
            <a:fld id="{843BD15C-6318-4BA3-AFD7-279C401607CC}" type="datetime2">
              <a:rPr lang="da-DK" smtClean="0"/>
              <a:t>7. september 2023</a:t>
            </a:fld>
            <a:endParaRPr lang="da-DK" dirty="0"/>
          </a:p>
        </p:txBody>
      </p:sp>
      <p:sp>
        <p:nvSpPr>
          <p:cNvPr id="8" name="Footer Placeholder 7"/>
          <p:cNvSpPr>
            <a:spLocks noGrp="1"/>
          </p:cNvSpPr>
          <p:nvPr>
            <p:ph type="ftr" sz="quarter" idx="11"/>
          </p:nvPr>
        </p:nvSpPr>
        <p:spPr/>
        <p:txBody>
          <a:bodyPr/>
          <a:lstStyle/>
          <a:p>
            <a:r>
              <a:rPr lang="da-DK"/>
              <a:t>Jette Kallehauge</a:t>
            </a:r>
            <a:endParaRPr lang="da-DK" dirty="0"/>
          </a:p>
        </p:txBody>
      </p:sp>
      <p:sp>
        <p:nvSpPr>
          <p:cNvPr id="9" name="Slide Number Placeholder 8"/>
          <p:cNvSpPr>
            <a:spLocks noGrp="1"/>
          </p:cNvSpPr>
          <p:nvPr>
            <p:ph type="sldNum" sz="quarter" idx="12"/>
          </p:nvPr>
        </p:nvSpPr>
        <p:spPr/>
        <p:txBody>
          <a:bodyPr/>
          <a:lstStyle/>
          <a:p>
            <a:fld id="{74447C9C-57A8-4003-9066-4A7E6D84F205}" type="slidenum">
              <a:rPr lang="da-DK" smtClean="0"/>
              <a:t>‹nr.›</a:t>
            </a:fld>
            <a:endParaRPr lang="da-DK" dirty="0"/>
          </a:p>
        </p:txBody>
      </p:sp>
      <p:sp>
        <p:nvSpPr>
          <p:cNvPr id="10" name="Title 9"/>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239347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fld id="{2FF62924-C282-4FB3-B901-BA45725FA179}" type="datetime2">
              <a:rPr lang="da-DK" smtClean="0"/>
              <a:t>7. september 2023</a:t>
            </a:fld>
            <a:endParaRPr lang="da-DK" dirty="0"/>
          </a:p>
        </p:txBody>
      </p:sp>
      <p:sp>
        <p:nvSpPr>
          <p:cNvPr id="4" name="Footer Placeholder 3"/>
          <p:cNvSpPr>
            <a:spLocks noGrp="1"/>
          </p:cNvSpPr>
          <p:nvPr>
            <p:ph type="ftr" sz="quarter" idx="11"/>
          </p:nvPr>
        </p:nvSpPr>
        <p:spPr/>
        <p:txBody>
          <a:bodyPr/>
          <a:lstStyle/>
          <a:p>
            <a:r>
              <a:rPr lang="da-DK"/>
              <a:t>Jette Kallehauge</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315508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fld id="{8CC77401-02FA-4E92-A157-F1EA97BFC6E5}" type="datetime2">
              <a:rPr lang="da-DK" smtClean="0"/>
              <a:t>7. september 2023</a:t>
            </a:fld>
            <a:endParaRPr lang="da-DK" dirty="0"/>
          </a:p>
        </p:txBody>
      </p:sp>
      <p:sp>
        <p:nvSpPr>
          <p:cNvPr id="4" name="Footer Placeholder 3"/>
          <p:cNvSpPr>
            <a:spLocks noGrp="1"/>
          </p:cNvSpPr>
          <p:nvPr>
            <p:ph type="ftr" sz="quarter" idx="11"/>
          </p:nvPr>
        </p:nvSpPr>
        <p:spPr/>
        <p:txBody>
          <a:bodyPr/>
          <a:lstStyle/>
          <a:p>
            <a:r>
              <a:rPr lang="da-DK"/>
              <a:t>Jette Kallehauge</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
        <p:nvSpPr>
          <p:cNvPr id="7" name="Text Placeholder 7">
            <a:extLst>
              <a:ext uri="{FF2B5EF4-FFF2-40B4-BE49-F238E27FC236}">
                <a16:creationId xmlns:a16="http://schemas.microsoft.com/office/drawing/2014/main" id="{4AE06F40-8F72-4FFE-43A6-58585E0F16AB}"/>
              </a:ext>
            </a:extLst>
          </p:cNvPr>
          <p:cNvSpPr>
            <a:spLocks noGrp="1"/>
          </p:cNvSpPr>
          <p:nvPr>
            <p:ph type="body" sz="quarter" idx="14"/>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181050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443E7-DF88-4C63-AB72-653FEA0D2612}" type="datetime2">
              <a:rPr lang="da-DK" smtClean="0"/>
              <a:t>7. september 2023</a:t>
            </a:fld>
            <a:endParaRPr lang="da-DK" dirty="0"/>
          </a:p>
        </p:txBody>
      </p:sp>
      <p:sp>
        <p:nvSpPr>
          <p:cNvPr id="3" name="Footer Placeholder 2"/>
          <p:cNvSpPr>
            <a:spLocks noGrp="1"/>
          </p:cNvSpPr>
          <p:nvPr>
            <p:ph type="ftr" sz="quarter" idx="11"/>
          </p:nvPr>
        </p:nvSpPr>
        <p:spPr/>
        <p:txBody>
          <a:bodyPr/>
          <a:lstStyle/>
          <a:p>
            <a:r>
              <a:rPr lang="da-DK"/>
              <a:t>Jette Kallehauge</a:t>
            </a:r>
            <a:endParaRPr lang="da-DK" dirty="0"/>
          </a:p>
        </p:txBody>
      </p:sp>
      <p:sp>
        <p:nvSpPr>
          <p:cNvPr id="4" name="Slide Number Placeholder 3"/>
          <p:cNvSpPr>
            <a:spLocks noGrp="1"/>
          </p:cNvSpPr>
          <p:nvPr>
            <p:ph type="sldNum" sz="quarter" idx="12"/>
          </p:nvPr>
        </p:nvSpPr>
        <p:spPr/>
        <p:txBody>
          <a:bodyPr/>
          <a:lstStyle/>
          <a:p>
            <a:fld id="{74447C9C-57A8-4003-9066-4A7E6D84F205}" type="slidenum">
              <a:rPr lang="da-DK" smtClean="0"/>
              <a:t>‹nr.›</a:t>
            </a:fld>
            <a:endParaRPr lang="da-DK" dirty="0"/>
          </a:p>
        </p:txBody>
      </p:sp>
      <p:sp>
        <p:nvSpPr>
          <p:cNvPr id="5" name="Title 4"/>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141655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3"/>
          <p:cNvSpPr/>
          <p:nvPr/>
        </p:nvSpPr>
        <p:spPr>
          <a:xfrm>
            <a:off x="0" y="-1"/>
            <a:ext cx="9144000" cy="564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sp>
        <p:nvSpPr>
          <p:cNvPr id="2" name="Title Placeholder 1"/>
          <p:cNvSpPr>
            <a:spLocks noGrp="1"/>
          </p:cNvSpPr>
          <p:nvPr>
            <p:ph type="title"/>
          </p:nvPr>
        </p:nvSpPr>
        <p:spPr>
          <a:xfrm>
            <a:off x="628651" y="98613"/>
            <a:ext cx="6805495" cy="398639"/>
          </a:xfrm>
          <a:prstGeom prst="rect">
            <a:avLst/>
          </a:prstGeom>
        </p:spPr>
        <p:txBody>
          <a:bodyPr vert="horz" lIns="91440" tIns="0" rIns="0" bIns="0" rtlCol="0" anchor="ctr">
            <a:noAutofit/>
          </a:bodyPr>
          <a:lstStyle/>
          <a:p>
            <a:r>
              <a:rPr lang="da-DK" dirty="0"/>
              <a:t>Klik for at redigere i master</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p:cNvSpPr>
            <a:spLocks noGrp="1"/>
          </p:cNvSpPr>
          <p:nvPr>
            <p:ph type="dt" sz="half" idx="2"/>
          </p:nvPr>
        </p:nvSpPr>
        <p:spPr>
          <a:xfrm>
            <a:off x="628650" y="4847566"/>
            <a:ext cx="1535430" cy="273844"/>
          </a:xfrm>
          <a:prstGeom prst="rect">
            <a:avLst/>
          </a:prstGeom>
        </p:spPr>
        <p:txBody>
          <a:bodyPr vert="horz" lIns="91440" tIns="45720" rIns="91440" bIns="45720" rtlCol="0" anchor="ctr"/>
          <a:lstStyle>
            <a:lvl1pPr algn="l">
              <a:defRPr sz="900">
                <a:solidFill>
                  <a:schemeClr val="tx1"/>
                </a:solidFill>
              </a:defRPr>
            </a:lvl1pPr>
          </a:lstStyle>
          <a:p>
            <a:fld id="{B1564EA8-4A29-458C-84E6-484B46E57720}" type="datetime2">
              <a:rPr lang="da-DK" noProof="0" smtClean="0"/>
              <a:t>7. september 2023</a:t>
            </a:fld>
            <a:endParaRPr lang="da-DK" noProof="0" dirty="0"/>
          </a:p>
        </p:txBody>
      </p:sp>
      <p:sp>
        <p:nvSpPr>
          <p:cNvPr id="5" name="Footer Placeholder 4"/>
          <p:cNvSpPr>
            <a:spLocks noGrp="1"/>
          </p:cNvSpPr>
          <p:nvPr>
            <p:ph type="ftr" sz="quarter" idx="3"/>
          </p:nvPr>
        </p:nvSpPr>
        <p:spPr>
          <a:xfrm>
            <a:off x="2255520" y="4847566"/>
            <a:ext cx="5760720" cy="273844"/>
          </a:xfrm>
          <a:prstGeom prst="rect">
            <a:avLst/>
          </a:prstGeom>
        </p:spPr>
        <p:txBody>
          <a:bodyPr vert="horz" lIns="91440" tIns="45720" rIns="91440" bIns="45720" rtlCol="0" anchor="ctr"/>
          <a:lstStyle>
            <a:lvl1pPr algn="l">
              <a:defRPr sz="900">
                <a:solidFill>
                  <a:schemeClr val="tx1"/>
                </a:solidFill>
              </a:defRPr>
            </a:lvl1pPr>
          </a:lstStyle>
          <a:p>
            <a:r>
              <a:rPr lang="da-DK"/>
              <a:t>Jette Kallehauge</a:t>
            </a:r>
            <a:endParaRPr lang="da-DK" dirty="0"/>
          </a:p>
        </p:txBody>
      </p:sp>
      <p:sp>
        <p:nvSpPr>
          <p:cNvPr id="6" name="Slide Number Placeholder 5"/>
          <p:cNvSpPr>
            <a:spLocks noGrp="1"/>
          </p:cNvSpPr>
          <p:nvPr>
            <p:ph type="sldNum" sz="quarter" idx="4"/>
          </p:nvPr>
        </p:nvSpPr>
        <p:spPr>
          <a:xfrm>
            <a:off x="8091158" y="4847566"/>
            <a:ext cx="424192" cy="273844"/>
          </a:xfrm>
          <a:prstGeom prst="rect">
            <a:avLst/>
          </a:prstGeom>
        </p:spPr>
        <p:txBody>
          <a:bodyPr vert="horz" lIns="91440" tIns="45720" rIns="91440" bIns="45720" rtlCol="0" anchor="ctr"/>
          <a:lstStyle>
            <a:lvl1pPr algn="r">
              <a:defRPr sz="900">
                <a:solidFill>
                  <a:schemeClr val="tx1"/>
                </a:solidFill>
              </a:defRPr>
            </a:lvl1pPr>
          </a:lstStyle>
          <a:p>
            <a:fld id="{74447C9C-57A8-4003-9066-4A7E6D84F205}" type="slidenum">
              <a:rPr lang="da-DK" smtClean="0"/>
              <a:pPr/>
              <a:t>‹nr.›</a:t>
            </a:fld>
            <a:endParaRPr lang="da-DK" dirty="0"/>
          </a:p>
        </p:txBody>
      </p:sp>
      <p:cxnSp>
        <p:nvCxnSpPr>
          <p:cNvPr id="9" name="Lige forbindelse 6"/>
          <p:cNvCxnSpPr/>
          <p:nvPr/>
        </p:nvCxnSpPr>
        <p:spPr>
          <a:xfrm>
            <a:off x="0" y="4824557"/>
            <a:ext cx="91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Billede 9">
            <a:extLst>
              <a:ext uri="{FF2B5EF4-FFF2-40B4-BE49-F238E27FC236}">
                <a16:creationId xmlns:a16="http://schemas.microsoft.com/office/drawing/2014/main" id="{F1743E11-D8BE-4D28-F4F0-E6FE08D07C0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870200" y="79237"/>
            <a:ext cx="1077835" cy="406511"/>
          </a:xfrm>
          <a:prstGeom prst="rect">
            <a:avLst/>
          </a:prstGeom>
        </p:spPr>
      </p:pic>
    </p:spTree>
    <p:extLst>
      <p:ext uri="{BB962C8B-B14F-4D97-AF65-F5344CB8AC3E}">
        <p14:creationId xmlns:p14="http://schemas.microsoft.com/office/powerpoint/2010/main" val="2187612668"/>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71" r:id="rId8"/>
    <p:sldLayoutId id="2147483667" r:id="rId9"/>
    <p:sldLayoutId id="2147483668" r:id="rId10"/>
    <p:sldLayoutId id="2147483669" r:id="rId11"/>
    <p:sldLayoutId id="2147483674" r:id="rId12"/>
    <p:sldLayoutId id="2147483675" r:id="rId13"/>
    <p:sldLayoutId id="2147483676" r:id="rId14"/>
    <p:sldLayoutId id="2147483677" r:id="rId15"/>
    <p:sldLayoutId id="2147483678" r:id="rId16"/>
    <p:sldLayoutId id="2147483679" r:id="rId17"/>
  </p:sldLayoutIdLst>
  <p:hf sldNum="0" hdr="0"/>
  <p:txStyles>
    <p:titleStyle>
      <a:lvl1pPr algn="l" defTabSz="685800" rtl="0" eaLnBrk="1" latinLnBrk="0" hangingPunct="1">
        <a:lnSpc>
          <a:spcPct val="90000"/>
        </a:lnSpc>
        <a:spcBef>
          <a:spcPct val="0"/>
        </a:spcBef>
        <a:buNone/>
        <a:defRPr sz="2100" b="1" kern="1200">
          <a:solidFill>
            <a:schemeClr val="bg1"/>
          </a:solidFill>
          <a:latin typeface="+mj-lt"/>
          <a:ea typeface="+mj-ea"/>
          <a:cs typeface="+mj-cs"/>
        </a:defRPr>
      </a:lvl1pPr>
    </p:titleStyle>
    <p:bodyStyle>
      <a:lvl1pPr marL="133350" indent="-1333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1pPr>
      <a:lvl2pPr marL="267891" indent="-134541"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2pPr>
      <a:lvl3pPr marL="404813" indent="-136922"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3pPr>
      <a:lvl4pPr marL="538163" indent="-133350"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4pPr>
      <a:lvl5pPr marL="672704" indent="-134541"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idenscenterfordemens.dk/da/film-tiden-efter-diagnosen"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q0z32IwSxm4"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1779584"/>
            <a:ext cx="5829300" cy="998656"/>
          </a:xfrm>
        </p:spPr>
        <p:txBody>
          <a:bodyPr>
            <a:normAutofit fontScale="90000"/>
          </a:bodyPr>
          <a:lstStyle/>
          <a:p>
            <a:r>
              <a:rPr lang="da-DK" sz="3000" dirty="0"/>
              <a:t>Kursus for personer med demens </a:t>
            </a:r>
            <a:br>
              <a:rPr lang="da-DK" sz="3000" dirty="0"/>
            </a:br>
            <a:r>
              <a:rPr lang="da-DK" sz="3000" dirty="0"/>
              <a:t>og pårørende</a:t>
            </a:r>
            <a:br>
              <a:rPr lang="da-DK" sz="3000" dirty="0"/>
            </a:br>
            <a:br>
              <a:rPr lang="da-DK" sz="3000" dirty="0"/>
            </a:br>
            <a:endParaRPr lang="da-DK" sz="7200" b="0" dirty="0"/>
          </a:p>
        </p:txBody>
      </p:sp>
      <p:sp>
        <p:nvSpPr>
          <p:cNvPr id="3" name="Subtitle 2"/>
          <p:cNvSpPr>
            <a:spLocks noGrp="1"/>
          </p:cNvSpPr>
          <p:nvPr>
            <p:ph type="subTitle" idx="1"/>
          </p:nvPr>
        </p:nvSpPr>
        <p:spPr>
          <a:xfrm>
            <a:off x="1657350" y="2929632"/>
            <a:ext cx="5829300" cy="1334344"/>
          </a:xfrm>
        </p:spPr>
        <p:txBody>
          <a:bodyPr>
            <a:normAutofit/>
          </a:bodyPr>
          <a:lstStyle/>
          <a:p>
            <a:r>
              <a:rPr lang="da-DK" dirty="0"/>
              <a:t>Underviser XXX</a:t>
            </a:r>
          </a:p>
          <a:p>
            <a:r>
              <a:rPr lang="da-DK" dirty="0"/>
              <a:t>Dato</a:t>
            </a:r>
          </a:p>
          <a:p>
            <a:r>
              <a:rPr lang="da-DK" dirty="0"/>
              <a:t>Sted</a:t>
            </a:r>
          </a:p>
        </p:txBody>
      </p:sp>
      <p:sp>
        <p:nvSpPr>
          <p:cNvPr id="6" name="Tekstfelt 5">
            <a:extLst>
              <a:ext uri="{FF2B5EF4-FFF2-40B4-BE49-F238E27FC236}">
                <a16:creationId xmlns:a16="http://schemas.microsoft.com/office/drawing/2014/main" id="{DD03E367-CDAF-4AD4-AEE6-77095D37A8FD}"/>
              </a:ext>
            </a:extLst>
          </p:cNvPr>
          <p:cNvSpPr txBox="1"/>
          <p:nvPr/>
        </p:nvSpPr>
        <p:spPr>
          <a:xfrm>
            <a:off x="2944058" y="855489"/>
            <a:ext cx="3255885" cy="576119"/>
          </a:xfrm>
          <a:prstGeom prst="rect">
            <a:avLst/>
          </a:prstGeom>
          <a:noFill/>
        </p:spPr>
        <p:txBody>
          <a:bodyPr wrap="square" lIns="67500" rtlCol="0">
            <a:noAutofit/>
          </a:bodyPr>
          <a:lstStyle/>
          <a:p>
            <a:pPr algn="ctr"/>
            <a:r>
              <a:rPr lang="da-DK" sz="3600" b="1" dirty="0">
                <a:solidFill>
                  <a:schemeClr val="bg1"/>
                </a:solidFill>
                <a:latin typeface="+mj-lt"/>
              </a:rPr>
              <a:t>Velkommen</a:t>
            </a:r>
          </a:p>
        </p:txBody>
      </p:sp>
    </p:spTree>
    <p:extLst>
      <p:ext uri="{BB962C8B-B14F-4D97-AF65-F5344CB8AC3E}">
        <p14:creationId xmlns:p14="http://schemas.microsoft.com/office/powerpoint/2010/main" val="420603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Hverdagen – de daglige gøremål</a:t>
            </a:r>
          </a:p>
        </p:txBody>
      </p:sp>
      <p:sp>
        <p:nvSpPr>
          <p:cNvPr id="3" name="Pladsholder til indhold 2"/>
          <p:cNvSpPr>
            <a:spLocks noGrp="1"/>
          </p:cNvSpPr>
          <p:nvPr>
            <p:ph idx="1"/>
          </p:nvPr>
        </p:nvSpPr>
        <p:spPr>
          <a:xfrm>
            <a:off x="676839" y="3318822"/>
            <a:ext cx="5188384" cy="1302065"/>
          </a:xfrm>
        </p:spPr>
        <p:txBody>
          <a:bodyPr>
            <a:normAutofit/>
          </a:bodyPr>
          <a:lstStyle/>
          <a:p>
            <a:pPr algn="l" fontAlgn="base"/>
            <a:r>
              <a:rPr lang="da-DK" sz="1200" b="1" dirty="0">
                <a:solidFill>
                  <a:srgbClr val="123845"/>
                </a:solidFill>
                <a:latin typeface="Mari-Bold" panose="020B0000000000000000" pitchFamily="34" charset="0"/>
              </a:rPr>
              <a:t>Et aktivt liv med demens </a:t>
            </a:r>
            <a:endParaRPr lang="da-DK" sz="1200" dirty="0">
              <a:solidFill>
                <a:srgbClr val="123845"/>
              </a:solidFill>
              <a:latin typeface="Mari-Bold" panose="020B0000000000000000" pitchFamily="34" charset="0"/>
            </a:endParaRPr>
          </a:p>
          <a:p>
            <a:pPr algn="l" fontAlgn="base"/>
            <a:r>
              <a:rPr lang="da-DK" sz="1200" b="1" dirty="0">
                <a:solidFill>
                  <a:srgbClr val="123845"/>
                </a:solidFill>
                <a:latin typeface="Mari-Bold" panose="020B0000000000000000" pitchFamily="34" charset="0"/>
              </a:rPr>
              <a:t>– interview med Grethe og barnebarnet Sidsel samt veninderne Ellen og Jette </a:t>
            </a:r>
            <a:endParaRPr lang="da-DK" sz="1200" dirty="0">
              <a:solidFill>
                <a:srgbClr val="123845"/>
              </a:solidFill>
              <a:latin typeface="Mari" panose="020B0506040000020004" pitchFamily="34" charset="0"/>
            </a:endParaRPr>
          </a:p>
          <a:p>
            <a:pPr marL="0" indent="0">
              <a:buNone/>
            </a:pPr>
            <a:br>
              <a:rPr lang="da-DK" sz="1350" dirty="0"/>
            </a:br>
            <a:br>
              <a:rPr lang="da-DK" sz="1350" dirty="0"/>
            </a:br>
            <a:r>
              <a:rPr lang="da-DK" sz="1350" dirty="0">
                <a:hlinkClick r:id="rId3"/>
              </a:rPr>
              <a:t>https://videnscenterfordemens.dk/da/film-tiden-efter-diagnosen</a:t>
            </a:r>
            <a:endParaRPr lang="da-DK" sz="1350" dirty="0"/>
          </a:p>
          <a:p>
            <a:pPr marL="0" indent="0">
              <a:buNone/>
            </a:pPr>
            <a:endParaRPr lang="da-DK" sz="900" dirty="0"/>
          </a:p>
        </p:txBody>
      </p:sp>
      <p:sp>
        <p:nvSpPr>
          <p:cNvPr id="5" name="Pladsholder til dato 4">
            <a:extLst>
              <a:ext uri="{FF2B5EF4-FFF2-40B4-BE49-F238E27FC236}">
                <a16:creationId xmlns:a16="http://schemas.microsoft.com/office/drawing/2014/main" id="{879637BA-9598-4A1E-968D-B13A54809DD3}"/>
              </a:ext>
            </a:extLst>
          </p:cNvPr>
          <p:cNvSpPr>
            <a:spLocks noGrp="1"/>
          </p:cNvSpPr>
          <p:nvPr>
            <p:ph type="dt" sz="half" idx="10"/>
          </p:nvPr>
        </p:nvSpPr>
        <p:spPr/>
        <p:txBody>
          <a:bodyPr/>
          <a:lstStyle/>
          <a:p>
            <a:r>
              <a:rPr lang="da-DK"/>
              <a:t>Revideret efterår 2023</a:t>
            </a:r>
          </a:p>
        </p:txBody>
      </p:sp>
      <p:sp>
        <p:nvSpPr>
          <p:cNvPr id="6" name="Pladsholder til sidefod 5">
            <a:extLst>
              <a:ext uri="{FF2B5EF4-FFF2-40B4-BE49-F238E27FC236}">
                <a16:creationId xmlns:a16="http://schemas.microsoft.com/office/drawing/2014/main" id="{01DBB0C7-9E04-4178-9E9A-E1FB6D7A3B19}"/>
              </a:ext>
            </a:extLst>
          </p:cNvPr>
          <p:cNvSpPr>
            <a:spLocks noGrp="1"/>
          </p:cNvSpPr>
          <p:nvPr>
            <p:ph type="ftr" sz="quarter" idx="11"/>
          </p:nvPr>
        </p:nvSpPr>
        <p:spPr/>
        <p:txBody>
          <a:bodyPr/>
          <a:lstStyle/>
          <a:p>
            <a:r>
              <a:rPr lang="da-DK"/>
              <a:t>Billedmateriale: Nationalt Videnscenter for Demens / Colourbox.dk</a:t>
            </a:r>
          </a:p>
        </p:txBody>
      </p:sp>
      <p:sp>
        <p:nvSpPr>
          <p:cNvPr id="4" name="Pladsholder til slidenummer 3">
            <a:extLst>
              <a:ext uri="{FF2B5EF4-FFF2-40B4-BE49-F238E27FC236}">
                <a16:creationId xmlns:a16="http://schemas.microsoft.com/office/drawing/2014/main" id="{D47E8053-CC47-4F7E-9BCC-0C68DA85DB7B}"/>
              </a:ext>
            </a:extLst>
          </p:cNvPr>
          <p:cNvSpPr>
            <a:spLocks noGrp="1"/>
          </p:cNvSpPr>
          <p:nvPr>
            <p:ph type="sldNum" sz="quarter" idx="12"/>
          </p:nvPr>
        </p:nvSpPr>
        <p:spPr/>
        <p:txBody>
          <a:bodyPr/>
          <a:lstStyle/>
          <a:p>
            <a:fld id="{12D9117D-07CD-464D-A948-586AC01EB90E}" type="slidenum">
              <a:rPr lang="da-DK" smtClean="0"/>
              <a:t>10</a:t>
            </a:fld>
            <a:endParaRPr lang="da-DK"/>
          </a:p>
        </p:txBody>
      </p:sp>
      <p:pic>
        <p:nvPicPr>
          <p:cNvPr id="9" name="Billede 8">
            <a:extLst>
              <a:ext uri="{FF2B5EF4-FFF2-40B4-BE49-F238E27FC236}">
                <a16:creationId xmlns:a16="http://schemas.microsoft.com/office/drawing/2014/main" id="{3C98957E-CF00-414B-8D1A-35475B68A006}"/>
              </a:ext>
            </a:extLst>
          </p:cNvPr>
          <p:cNvPicPr>
            <a:picLocks noChangeAspect="1"/>
          </p:cNvPicPr>
          <p:nvPr/>
        </p:nvPicPr>
        <p:blipFill>
          <a:blip r:embed="rId4"/>
          <a:stretch>
            <a:fillRect/>
          </a:stretch>
        </p:blipFill>
        <p:spPr>
          <a:xfrm>
            <a:off x="744583" y="679361"/>
            <a:ext cx="3715780" cy="2395005"/>
          </a:xfrm>
          <a:prstGeom prst="rect">
            <a:avLst/>
          </a:prstGeom>
        </p:spPr>
      </p:pic>
    </p:spTree>
    <p:extLst>
      <p:ext uri="{BB962C8B-B14F-4D97-AF65-F5344CB8AC3E}">
        <p14:creationId xmlns:p14="http://schemas.microsoft.com/office/powerpoint/2010/main" val="2039478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F5B7F742-3403-4C8A-9F38-6BD408920EBE}"/>
              </a:ext>
            </a:extLst>
          </p:cNvPr>
          <p:cNvSpPr>
            <a:spLocks noGrp="1"/>
          </p:cNvSpPr>
          <p:nvPr>
            <p:ph type="body" idx="1"/>
          </p:nvPr>
        </p:nvSpPr>
        <p:spPr>
          <a:xfrm>
            <a:off x="678923" y="1175656"/>
            <a:ext cx="2901255" cy="344902"/>
          </a:xfrm>
        </p:spPr>
        <p:txBody>
          <a:bodyPr>
            <a:normAutofit/>
          </a:bodyPr>
          <a:lstStyle/>
          <a:p>
            <a:r>
              <a:rPr lang="da-DK" sz="1500" dirty="0">
                <a:solidFill>
                  <a:schemeClr val="accent2"/>
                </a:solidFill>
              </a:rPr>
              <a:t>Personer med demens:</a:t>
            </a:r>
          </a:p>
        </p:txBody>
      </p:sp>
      <p:sp>
        <p:nvSpPr>
          <p:cNvPr id="8" name="Pladsholder til indhold 7">
            <a:extLst>
              <a:ext uri="{FF2B5EF4-FFF2-40B4-BE49-F238E27FC236}">
                <a16:creationId xmlns:a16="http://schemas.microsoft.com/office/drawing/2014/main" id="{6755CAD8-8612-4856-9BE6-9A4C589EBCFF}"/>
              </a:ext>
            </a:extLst>
          </p:cNvPr>
          <p:cNvSpPr>
            <a:spLocks noGrp="1"/>
          </p:cNvSpPr>
          <p:nvPr>
            <p:ph sz="half" idx="2"/>
          </p:nvPr>
        </p:nvSpPr>
        <p:spPr>
          <a:xfrm>
            <a:off x="674853" y="1724990"/>
            <a:ext cx="2901255" cy="2397165"/>
          </a:xfrm>
        </p:spPr>
        <p:txBody>
          <a:bodyPr/>
          <a:lstStyle/>
          <a:p>
            <a:r>
              <a:rPr lang="da-DK" dirty="0"/>
              <a:t>Hvilke udfordringer oplever du i hverdagen?</a:t>
            </a:r>
            <a:br>
              <a:rPr lang="da-DK" dirty="0"/>
            </a:br>
            <a:endParaRPr lang="da-DK" dirty="0"/>
          </a:p>
          <a:p>
            <a:r>
              <a:rPr lang="da-DK" dirty="0"/>
              <a:t>Hvordan har du evt. løst det? </a:t>
            </a:r>
          </a:p>
        </p:txBody>
      </p:sp>
      <p:sp>
        <p:nvSpPr>
          <p:cNvPr id="9" name="Pladsholder til tekst 8">
            <a:extLst>
              <a:ext uri="{FF2B5EF4-FFF2-40B4-BE49-F238E27FC236}">
                <a16:creationId xmlns:a16="http://schemas.microsoft.com/office/drawing/2014/main" id="{2C27F2F4-1E36-4EFC-A876-EA15BEFB53DC}"/>
              </a:ext>
            </a:extLst>
          </p:cNvPr>
          <p:cNvSpPr>
            <a:spLocks noGrp="1"/>
          </p:cNvSpPr>
          <p:nvPr>
            <p:ph type="body" sz="quarter" idx="3"/>
          </p:nvPr>
        </p:nvSpPr>
        <p:spPr>
          <a:xfrm>
            <a:off x="4761406" y="1197692"/>
            <a:ext cx="2915543" cy="344903"/>
          </a:xfrm>
        </p:spPr>
        <p:txBody>
          <a:bodyPr>
            <a:normAutofit/>
          </a:bodyPr>
          <a:lstStyle/>
          <a:p>
            <a:r>
              <a:rPr lang="da-DK" sz="1500" dirty="0">
                <a:solidFill>
                  <a:schemeClr val="accent2"/>
                </a:solidFill>
              </a:rPr>
              <a:t>Pårørende:</a:t>
            </a:r>
          </a:p>
        </p:txBody>
      </p:sp>
      <p:sp>
        <p:nvSpPr>
          <p:cNvPr id="10" name="Pladsholder til indhold 9">
            <a:extLst>
              <a:ext uri="{FF2B5EF4-FFF2-40B4-BE49-F238E27FC236}">
                <a16:creationId xmlns:a16="http://schemas.microsoft.com/office/drawing/2014/main" id="{40FB10B6-AA7E-42AE-A439-BD8CE74E8712}"/>
              </a:ext>
            </a:extLst>
          </p:cNvPr>
          <p:cNvSpPr>
            <a:spLocks noGrp="1"/>
          </p:cNvSpPr>
          <p:nvPr>
            <p:ph sz="quarter" idx="4"/>
          </p:nvPr>
        </p:nvSpPr>
        <p:spPr>
          <a:xfrm>
            <a:off x="4774474" y="1709282"/>
            <a:ext cx="3474720" cy="2397166"/>
          </a:xfrm>
        </p:spPr>
        <p:txBody>
          <a:bodyPr/>
          <a:lstStyle/>
          <a:p>
            <a:r>
              <a:rPr lang="da-DK" dirty="0"/>
              <a:t>Hvilke udfordringer oplever du, at din nærtstående med demens har i hverdagen? </a:t>
            </a:r>
            <a:br>
              <a:rPr lang="da-DK" dirty="0"/>
            </a:br>
            <a:endParaRPr lang="da-DK" dirty="0"/>
          </a:p>
          <a:p>
            <a:r>
              <a:rPr lang="da-DK" dirty="0"/>
              <a:t>Hvordan har du/I løst udfordringen?</a:t>
            </a:r>
          </a:p>
        </p:txBody>
      </p:sp>
      <p:sp>
        <p:nvSpPr>
          <p:cNvPr id="4" name="Pladsholder til dato 3">
            <a:extLst>
              <a:ext uri="{FF2B5EF4-FFF2-40B4-BE49-F238E27FC236}">
                <a16:creationId xmlns:a16="http://schemas.microsoft.com/office/drawing/2014/main" id="{A45BBAD5-6969-446C-B38F-15C8A017E995}"/>
              </a:ext>
            </a:extLst>
          </p:cNvPr>
          <p:cNvSpPr>
            <a:spLocks noGrp="1"/>
          </p:cNvSpPr>
          <p:nvPr>
            <p:ph type="dt" sz="half" idx="10"/>
          </p:nvPr>
        </p:nvSpPr>
        <p:spPr/>
        <p:txBody>
          <a:bodyPr/>
          <a:lstStyle/>
          <a:p>
            <a:r>
              <a:rPr lang="da-DK" dirty="0"/>
              <a:t>Revideret efterår 2023</a:t>
            </a:r>
          </a:p>
        </p:txBody>
      </p:sp>
      <p:sp>
        <p:nvSpPr>
          <p:cNvPr id="5" name="Pladsholder til sidefod 4">
            <a:extLst>
              <a:ext uri="{FF2B5EF4-FFF2-40B4-BE49-F238E27FC236}">
                <a16:creationId xmlns:a16="http://schemas.microsoft.com/office/drawing/2014/main" id="{790864DD-3978-4501-8325-94AC91F427E9}"/>
              </a:ext>
            </a:extLst>
          </p:cNvPr>
          <p:cNvSpPr>
            <a:spLocks noGrp="1"/>
          </p:cNvSpPr>
          <p:nvPr>
            <p:ph type="ftr" sz="quarter" idx="11"/>
          </p:nvPr>
        </p:nvSpPr>
        <p:spPr/>
        <p:txBody>
          <a:bodyPr/>
          <a:lstStyle/>
          <a:p>
            <a:r>
              <a:rPr lang="da-DK"/>
              <a:t>Billedmateriale: Nationalt Videnscenter for Demens / Colourbox.dk</a:t>
            </a:r>
            <a:endParaRPr lang="da-DK" dirty="0"/>
          </a:p>
        </p:txBody>
      </p:sp>
      <p:sp>
        <p:nvSpPr>
          <p:cNvPr id="6" name="Pladsholder til slidenummer 5">
            <a:extLst>
              <a:ext uri="{FF2B5EF4-FFF2-40B4-BE49-F238E27FC236}">
                <a16:creationId xmlns:a16="http://schemas.microsoft.com/office/drawing/2014/main" id="{0034D13B-2D65-4F5D-BAFF-27EBB22F2A97}"/>
              </a:ext>
            </a:extLst>
          </p:cNvPr>
          <p:cNvSpPr>
            <a:spLocks noGrp="1"/>
          </p:cNvSpPr>
          <p:nvPr>
            <p:ph type="sldNum" sz="quarter" idx="12"/>
          </p:nvPr>
        </p:nvSpPr>
        <p:spPr/>
        <p:txBody>
          <a:bodyPr/>
          <a:lstStyle/>
          <a:p>
            <a:fld id="{74447C9C-57A8-4003-9066-4A7E6D84F205}" type="slidenum">
              <a:rPr lang="da-DK" smtClean="0"/>
              <a:t>11</a:t>
            </a:fld>
            <a:endParaRPr lang="da-DK" dirty="0"/>
          </a:p>
        </p:txBody>
      </p:sp>
      <p:sp>
        <p:nvSpPr>
          <p:cNvPr id="2" name="Titel 1">
            <a:extLst>
              <a:ext uri="{FF2B5EF4-FFF2-40B4-BE49-F238E27FC236}">
                <a16:creationId xmlns:a16="http://schemas.microsoft.com/office/drawing/2014/main" id="{91764520-919C-4EEC-8606-6384BED4A0D5}"/>
              </a:ext>
            </a:extLst>
          </p:cNvPr>
          <p:cNvSpPr>
            <a:spLocks noGrp="1"/>
          </p:cNvSpPr>
          <p:nvPr>
            <p:ph type="title"/>
          </p:nvPr>
        </p:nvSpPr>
        <p:spPr/>
        <p:txBody>
          <a:bodyPr/>
          <a:lstStyle/>
          <a:p>
            <a:r>
              <a:rPr lang="da-DK" dirty="0"/>
              <a:t>Udfordringer og løsninger</a:t>
            </a:r>
          </a:p>
        </p:txBody>
      </p:sp>
      <p:sp>
        <p:nvSpPr>
          <p:cNvPr id="11" name="Tekstfelt 10">
            <a:extLst>
              <a:ext uri="{FF2B5EF4-FFF2-40B4-BE49-F238E27FC236}">
                <a16:creationId xmlns:a16="http://schemas.microsoft.com/office/drawing/2014/main" id="{B0F569CD-4F9A-4EC2-BBCF-98591B31779C}"/>
              </a:ext>
            </a:extLst>
          </p:cNvPr>
          <p:cNvSpPr txBox="1"/>
          <p:nvPr/>
        </p:nvSpPr>
        <p:spPr>
          <a:xfrm>
            <a:off x="640413" y="636374"/>
            <a:ext cx="5004707" cy="344902"/>
          </a:xfrm>
          <a:prstGeom prst="rect">
            <a:avLst/>
          </a:prstGeom>
          <a:noFill/>
        </p:spPr>
        <p:txBody>
          <a:bodyPr wrap="square" lIns="67500" rtlCol="0">
            <a:noAutofit/>
          </a:bodyPr>
          <a:lstStyle/>
          <a:p>
            <a:r>
              <a:rPr lang="da-DK" b="1" dirty="0">
                <a:latin typeface="+mj-lt"/>
              </a:rPr>
              <a:t>Tal med hinanden i grupper</a:t>
            </a:r>
          </a:p>
        </p:txBody>
      </p:sp>
    </p:spTree>
    <p:extLst>
      <p:ext uri="{BB962C8B-B14F-4D97-AF65-F5344CB8AC3E}">
        <p14:creationId xmlns:p14="http://schemas.microsoft.com/office/powerpoint/2010/main" val="146896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90749" y="1185455"/>
            <a:ext cx="6858000" cy="1812472"/>
          </a:xfrm>
        </p:spPr>
        <p:txBody>
          <a:bodyPr/>
          <a:lstStyle/>
          <a:p>
            <a:r>
              <a:rPr lang="da-DK" dirty="0"/>
              <a:t>Hvad er vigtigt for mig?</a:t>
            </a:r>
            <a:br>
              <a:rPr lang="da-DK" dirty="0"/>
            </a:br>
            <a:br>
              <a:rPr lang="da-DK" dirty="0"/>
            </a:br>
            <a:r>
              <a:rPr lang="da-DK" dirty="0"/>
              <a:t>Hvad giver mig glæde i hverdagen? </a:t>
            </a:r>
          </a:p>
        </p:txBody>
      </p:sp>
    </p:spTree>
    <p:extLst>
      <p:ext uri="{BB962C8B-B14F-4D97-AF65-F5344CB8AC3E}">
        <p14:creationId xmlns:p14="http://schemas.microsoft.com/office/powerpoint/2010/main" val="461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056C3-F87C-465E-BA26-74CBFBEED0C5}"/>
              </a:ext>
            </a:extLst>
          </p:cNvPr>
          <p:cNvSpPr>
            <a:spLocks noGrp="1"/>
          </p:cNvSpPr>
          <p:nvPr>
            <p:ph type="title"/>
          </p:nvPr>
        </p:nvSpPr>
        <p:spPr/>
        <p:txBody>
          <a:bodyPr/>
          <a:lstStyle/>
          <a:p>
            <a:r>
              <a:rPr lang="da-DK" dirty="0"/>
              <a:t>Hvad er vigtigt i mit liv?</a:t>
            </a:r>
          </a:p>
        </p:txBody>
      </p:sp>
      <p:sp>
        <p:nvSpPr>
          <p:cNvPr id="3" name="Pladsholder til indhold 2">
            <a:extLst>
              <a:ext uri="{FF2B5EF4-FFF2-40B4-BE49-F238E27FC236}">
                <a16:creationId xmlns:a16="http://schemas.microsoft.com/office/drawing/2014/main" id="{D7368D0E-7D3C-4DF3-964A-5EC5DC6D0F72}"/>
              </a:ext>
            </a:extLst>
          </p:cNvPr>
          <p:cNvSpPr>
            <a:spLocks noGrp="1"/>
          </p:cNvSpPr>
          <p:nvPr>
            <p:ph idx="1"/>
          </p:nvPr>
        </p:nvSpPr>
        <p:spPr>
          <a:xfrm>
            <a:off x="647843" y="909489"/>
            <a:ext cx="5915025" cy="3218372"/>
          </a:xfrm>
        </p:spPr>
        <p:txBody>
          <a:bodyPr/>
          <a:lstStyle/>
          <a:p>
            <a:r>
              <a:rPr lang="da-DK" b="1" dirty="0"/>
              <a:t>Livshistorie</a:t>
            </a:r>
            <a:r>
              <a:rPr lang="da-DK" dirty="0"/>
              <a:t> – hvem er jeg? </a:t>
            </a:r>
            <a:br>
              <a:rPr lang="da-DK" dirty="0"/>
            </a:br>
            <a:r>
              <a:rPr lang="da-DK" dirty="0"/>
              <a:t>Identitet, betydningsfulde oplevelser og erfaringer</a:t>
            </a:r>
            <a:br>
              <a:rPr lang="da-DK" dirty="0"/>
            </a:br>
            <a:endParaRPr lang="da-DK" dirty="0"/>
          </a:p>
          <a:p>
            <a:r>
              <a:rPr lang="da-DK" b="1" dirty="0"/>
              <a:t>Værdier</a:t>
            </a:r>
            <a:r>
              <a:rPr lang="da-DK" dirty="0"/>
              <a:t> – hvad er vigtigt for mig? </a:t>
            </a:r>
            <a:br>
              <a:rPr lang="da-DK" dirty="0"/>
            </a:br>
            <a:r>
              <a:rPr lang="da-DK" dirty="0"/>
              <a:t>Betydningsfulde aktiviteter og prioriteringer</a:t>
            </a:r>
            <a:br>
              <a:rPr lang="da-DK" dirty="0"/>
            </a:br>
            <a:endParaRPr lang="da-DK" dirty="0"/>
          </a:p>
          <a:p>
            <a:r>
              <a:rPr lang="da-DK" b="1" dirty="0"/>
              <a:t>Rutiner og vaner </a:t>
            </a:r>
            <a:r>
              <a:rPr lang="da-DK" dirty="0"/>
              <a:t>– hvordan plejer det at være for mig? </a:t>
            </a:r>
            <a:br>
              <a:rPr lang="da-DK" dirty="0"/>
            </a:br>
            <a:r>
              <a:rPr lang="da-DK" dirty="0"/>
              <a:t>Dags- og døgnrytme, praktiske gøremål mv.</a:t>
            </a:r>
            <a:br>
              <a:rPr lang="da-DK" dirty="0"/>
            </a:br>
            <a:endParaRPr lang="da-DK" dirty="0"/>
          </a:p>
          <a:p>
            <a:r>
              <a:rPr lang="da-DK" b="1" dirty="0"/>
              <a:t>Interesser</a:t>
            </a:r>
            <a:r>
              <a:rPr lang="da-DK" dirty="0"/>
              <a:t> – hvad synes jeg er spændende?</a:t>
            </a:r>
            <a:br>
              <a:rPr lang="da-DK" dirty="0"/>
            </a:br>
            <a:r>
              <a:rPr lang="da-DK" dirty="0"/>
              <a:t>Hvad skærper min opmærksomhed? Hvad motiverer mig?</a:t>
            </a:r>
          </a:p>
        </p:txBody>
      </p:sp>
      <p:sp>
        <p:nvSpPr>
          <p:cNvPr id="4" name="Pladsholder til dato 3">
            <a:extLst>
              <a:ext uri="{FF2B5EF4-FFF2-40B4-BE49-F238E27FC236}">
                <a16:creationId xmlns:a16="http://schemas.microsoft.com/office/drawing/2014/main" id="{E170612B-8DF5-4266-83ED-7479879BAD09}"/>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510D262E-D0FD-434B-AC70-E3D889B0C864}"/>
              </a:ext>
            </a:extLst>
          </p:cNvPr>
          <p:cNvSpPr>
            <a:spLocks noGrp="1"/>
          </p:cNvSpPr>
          <p:nvPr>
            <p:ph type="ftr" sz="quarter" idx="11"/>
          </p:nvPr>
        </p:nvSpPr>
        <p:spPr/>
        <p:txBody>
          <a:bodyPr/>
          <a:lstStyle/>
          <a:p>
            <a:r>
              <a:rPr lang="da-DK"/>
              <a:t>Billedmateriale: Nationalt Videnscenter for Demens / Colourbox.dk</a:t>
            </a:r>
            <a:endParaRPr lang="da-DK" dirty="0"/>
          </a:p>
        </p:txBody>
      </p:sp>
      <p:sp>
        <p:nvSpPr>
          <p:cNvPr id="6" name="Pladsholder til slidenummer 5">
            <a:extLst>
              <a:ext uri="{FF2B5EF4-FFF2-40B4-BE49-F238E27FC236}">
                <a16:creationId xmlns:a16="http://schemas.microsoft.com/office/drawing/2014/main" id="{99AD5446-848B-4A7A-A995-94644D3C8ECC}"/>
              </a:ext>
            </a:extLst>
          </p:cNvPr>
          <p:cNvSpPr>
            <a:spLocks noGrp="1"/>
          </p:cNvSpPr>
          <p:nvPr>
            <p:ph type="sldNum" sz="quarter" idx="12"/>
          </p:nvPr>
        </p:nvSpPr>
        <p:spPr/>
        <p:txBody>
          <a:bodyPr/>
          <a:lstStyle/>
          <a:p>
            <a:fld id="{74447C9C-57A8-4003-9066-4A7E6D84F205}" type="slidenum">
              <a:rPr lang="da-DK" smtClean="0"/>
              <a:t>13</a:t>
            </a:fld>
            <a:endParaRPr lang="da-DK" dirty="0"/>
          </a:p>
        </p:txBody>
      </p:sp>
      <p:pic>
        <p:nvPicPr>
          <p:cNvPr id="8" name="Billede 7">
            <a:extLst>
              <a:ext uri="{FF2B5EF4-FFF2-40B4-BE49-F238E27FC236}">
                <a16:creationId xmlns:a16="http://schemas.microsoft.com/office/drawing/2014/main" id="{879FA0FD-D460-4DEA-8C57-8426536E90BB}"/>
              </a:ext>
            </a:extLst>
          </p:cNvPr>
          <p:cNvPicPr>
            <a:picLocks noChangeAspect="1"/>
          </p:cNvPicPr>
          <p:nvPr/>
        </p:nvPicPr>
        <p:blipFill>
          <a:blip r:embed="rId2"/>
          <a:stretch>
            <a:fillRect/>
          </a:stretch>
        </p:blipFill>
        <p:spPr>
          <a:xfrm>
            <a:off x="6245576" y="2759534"/>
            <a:ext cx="2537562" cy="1709597"/>
          </a:xfrm>
          <a:prstGeom prst="rect">
            <a:avLst/>
          </a:prstGeom>
        </p:spPr>
      </p:pic>
    </p:spTree>
    <p:extLst>
      <p:ext uri="{BB962C8B-B14F-4D97-AF65-F5344CB8AC3E}">
        <p14:creationId xmlns:p14="http://schemas.microsoft.com/office/powerpoint/2010/main" val="407735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800" dirty="0"/>
              <a:t>Øvelsesark: Aktiviteter i hverdagen</a:t>
            </a:r>
          </a:p>
        </p:txBody>
      </p:sp>
      <p:sp>
        <p:nvSpPr>
          <p:cNvPr id="3" name="Pladsholder til dato 2">
            <a:extLst>
              <a:ext uri="{FF2B5EF4-FFF2-40B4-BE49-F238E27FC236}">
                <a16:creationId xmlns:a16="http://schemas.microsoft.com/office/drawing/2014/main" id="{21BE0674-C6D1-428F-93F2-4D757461E611}"/>
              </a:ext>
            </a:extLst>
          </p:cNvPr>
          <p:cNvSpPr>
            <a:spLocks noGrp="1"/>
          </p:cNvSpPr>
          <p:nvPr>
            <p:ph type="dt" sz="half" idx="10"/>
          </p:nvPr>
        </p:nvSpPr>
        <p:spPr/>
        <p:txBody>
          <a:bodyPr/>
          <a:lstStyle/>
          <a:p>
            <a:r>
              <a:rPr lang="da-DK"/>
              <a:t>Revideret efterår 2023</a:t>
            </a:r>
            <a:endParaRPr lang="da-DK" dirty="0"/>
          </a:p>
        </p:txBody>
      </p:sp>
      <p:sp>
        <p:nvSpPr>
          <p:cNvPr id="4" name="Pladsholder til sidefod 3">
            <a:extLst>
              <a:ext uri="{FF2B5EF4-FFF2-40B4-BE49-F238E27FC236}">
                <a16:creationId xmlns:a16="http://schemas.microsoft.com/office/drawing/2014/main" id="{15D546F6-F443-4F5D-87F1-1B8ABB2E31F2}"/>
              </a:ext>
            </a:extLst>
          </p:cNvPr>
          <p:cNvSpPr>
            <a:spLocks noGrp="1"/>
          </p:cNvSpPr>
          <p:nvPr>
            <p:ph type="ftr" sz="quarter" idx="11"/>
          </p:nvPr>
        </p:nvSpPr>
        <p:spPr/>
        <p:txBody>
          <a:bodyPr/>
          <a:lstStyle/>
          <a:p>
            <a:r>
              <a:rPr lang="da-DK" dirty="0"/>
              <a:t>Billedmateriale: Nationalt Videnscenter for Demens / Colourbox.dk</a:t>
            </a:r>
          </a:p>
        </p:txBody>
      </p:sp>
      <p:sp>
        <p:nvSpPr>
          <p:cNvPr id="7" name="Tekstfelt 6">
            <a:extLst>
              <a:ext uri="{FF2B5EF4-FFF2-40B4-BE49-F238E27FC236}">
                <a16:creationId xmlns:a16="http://schemas.microsoft.com/office/drawing/2014/main" id="{78B06541-0E60-4113-A4EF-0987018F4574}"/>
              </a:ext>
            </a:extLst>
          </p:cNvPr>
          <p:cNvSpPr txBox="1"/>
          <p:nvPr/>
        </p:nvSpPr>
        <p:spPr>
          <a:xfrm>
            <a:off x="713148" y="1298123"/>
            <a:ext cx="3871913" cy="3516788"/>
          </a:xfrm>
          <a:prstGeom prst="rect">
            <a:avLst/>
          </a:prstGeom>
          <a:noFill/>
        </p:spPr>
        <p:txBody>
          <a:bodyPr wrap="square" lIns="67500" rtlCol="0">
            <a:noAutofit/>
          </a:bodyPr>
          <a:lstStyle/>
          <a:p>
            <a:pPr marL="214313" indent="-214313">
              <a:buFont typeface="Arial" panose="020B0604020202020204" pitchFamily="34" charset="0"/>
              <a:buChar char="•"/>
            </a:pPr>
            <a:r>
              <a:rPr lang="da-DK" sz="1600" dirty="0"/>
              <a:t>Drikke morgenkaffe</a:t>
            </a:r>
          </a:p>
          <a:p>
            <a:pPr marL="214313" indent="-214313">
              <a:buFont typeface="Arial" panose="020B0604020202020204" pitchFamily="34" charset="0"/>
              <a:buChar char="•"/>
            </a:pPr>
            <a:r>
              <a:rPr lang="da-DK" sz="1600" dirty="0"/>
              <a:t>Klare sin personlige pleje</a:t>
            </a:r>
          </a:p>
          <a:p>
            <a:pPr marL="214313" indent="-214313">
              <a:buFont typeface="Arial" panose="020B0604020202020204" pitchFamily="34" charset="0"/>
              <a:buChar char="•"/>
            </a:pPr>
            <a:r>
              <a:rPr lang="da-DK" sz="1600" dirty="0"/>
              <a:t>Se TV</a:t>
            </a:r>
          </a:p>
          <a:p>
            <a:pPr marL="214313" indent="-214313">
              <a:buFont typeface="Arial" panose="020B0604020202020204" pitchFamily="34" charset="0"/>
              <a:buChar char="•"/>
            </a:pPr>
            <a:r>
              <a:rPr lang="da-DK" sz="1600" dirty="0"/>
              <a:t>Lave mad, bage mm.</a:t>
            </a:r>
          </a:p>
          <a:p>
            <a:pPr marL="214313" indent="-214313">
              <a:buFont typeface="Arial" panose="020B0604020202020204" pitchFamily="34" charset="0"/>
              <a:buChar char="•"/>
            </a:pPr>
            <a:r>
              <a:rPr lang="da-DK" sz="1600" dirty="0"/>
              <a:t>….</a:t>
            </a:r>
          </a:p>
          <a:p>
            <a:pPr marL="214313" indent="-214313">
              <a:buFont typeface="Arial" panose="020B0604020202020204" pitchFamily="34" charset="0"/>
              <a:buChar char="•"/>
            </a:pPr>
            <a:r>
              <a:rPr lang="da-DK" sz="1600" dirty="0"/>
              <a:t>….</a:t>
            </a:r>
          </a:p>
          <a:p>
            <a:pPr marL="214313" indent="-214313">
              <a:buFont typeface="Arial" panose="020B0604020202020204" pitchFamily="34" charset="0"/>
              <a:buChar char="•"/>
            </a:pPr>
            <a:r>
              <a:rPr lang="da-DK" sz="1600" dirty="0"/>
              <a:t>….</a:t>
            </a:r>
          </a:p>
        </p:txBody>
      </p:sp>
      <p:sp>
        <p:nvSpPr>
          <p:cNvPr id="6" name="Tekstfelt 5">
            <a:extLst>
              <a:ext uri="{FF2B5EF4-FFF2-40B4-BE49-F238E27FC236}">
                <a16:creationId xmlns:a16="http://schemas.microsoft.com/office/drawing/2014/main" id="{91089AE7-BFA6-46A2-B49B-D76116F19B17}"/>
              </a:ext>
            </a:extLst>
          </p:cNvPr>
          <p:cNvSpPr txBox="1"/>
          <p:nvPr/>
        </p:nvSpPr>
        <p:spPr>
          <a:xfrm>
            <a:off x="685810" y="726622"/>
            <a:ext cx="3412671" cy="538843"/>
          </a:xfrm>
          <a:prstGeom prst="rect">
            <a:avLst/>
          </a:prstGeom>
          <a:noFill/>
        </p:spPr>
        <p:txBody>
          <a:bodyPr wrap="square" lIns="67500" rtlCol="0">
            <a:noAutofit/>
          </a:bodyPr>
          <a:lstStyle/>
          <a:p>
            <a:r>
              <a:rPr lang="da-DK" sz="1500" b="1" dirty="0"/>
              <a:t>Aktiviteter som giver glæde i hverdagen:</a:t>
            </a:r>
          </a:p>
        </p:txBody>
      </p:sp>
      <p:pic>
        <p:nvPicPr>
          <p:cNvPr id="8" name="Billede 7">
            <a:extLst>
              <a:ext uri="{FF2B5EF4-FFF2-40B4-BE49-F238E27FC236}">
                <a16:creationId xmlns:a16="http://schemas.microsoft.com/office/drawing/2014/main" id="{2FEB78EA-12A2-481F-9485-94041B1813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31177">
            <a:off x="3976535" y="1164371"/>
            <a:ext cx="2318691" cy="3313484"/>
          </a:xfrm>
          <a:prstGeom prst="rect">
            <a:avLst/>
          </a:prstGeom>
          <a:effectLst>
            <a:outerShdw blurRad="63500" sx="102000" sy="102000" algn="ctr" rotWithShape="0">
              <a:prstClr val="black">
                <a:alpha val="40000"/>
              </a:prstClr>
            </a:outerShdw>
          </a:effectLst>
        </p:spPr>
      </p:pic>
      <p:pic>
        <p:nvPicPr>
          <p:cNvPr id="9" name="Billede 8">
            <a:extLst>
              <a:ext uri="{FF2B5EF4-FFF2-40B4-BE49-F238E27FC236}">
                <a16:creationId xmlns:a16="http://schemas.microsoft.com/office/drawing/2014/main" id="{A2335475-5C32-476F-9DCD-579B9724AD73}"/>
              </a:ext>
            </a:extLst>
          </p:cNvPr>
          <p:cNvPicPr>
            <a:picLocks noChangeAspect="1"/>
          </p:cNvPicPr>
          <p:nvPr/>
        </p:nvPicPr>
        <p:blipFill>
          <a:blip r:embed="rId4"/>
          <a:stretch>
            <a:fillRect/>
          </a:stretch>
        </p:blipFill>
        <p:spPr>
          <a:xfrm rot="345507">
            <a:off x="6273541" y="860068"/>
            <a:ext cx="2321212" cy="3311746"/>
          </a:xfrm>
          <a:prstGeom prst="rect">
            <a:avLst/>
          </a:prstGeom>
          <a:effectLst>
            <a:outerShdw blurRad="63500" sx="102000" sy="102000" algn="ctr" rotWithShape="0">
              <a:prstClr val="black">
                <a:alpha val="40000"/>
              </a:prstClr>
            </a:outerShdw>
          </a:effectLst>
        </p:spPr>
      </p:pic>
      <p:sp>
        <p:nvSpPr>
          <p:cNvPr id="5" name="Pladsholder til slidenummer 4">
            <a:extLst>
              <a:ext uri="{FF2B5EF4-FFF2-40B4-BE49-F238E27FC236}">
                <a16:creationId xmlns:a16="http://schemas.microsoft.com/office/drawing/2014/main" id="{E52F3327-2024-408E-8FF2-F159D0E9C85D}"/>
              </a:ext>
            </a:extLst>
          </p:cNvPr>
          <p:cNvSpPr>
            <a:spLocks noGrp="1"/>
          </p:cNvSpPr>
          <p:nvPr>
            <p:ph type="sldNum" sz="quarter" idx="12"/>
          </p:nvPr>
        </p:nvSpPr>
        <p:spPr/>
        <p:txBody>
          <a:bodyPr/>
          <a:lstStyle/>
          <a:p>
            <a:fld id="{74447C9C-57A8-4003-9066-4A7E6D84F205}" type="slidenum">
              <a:rPr lang="da-DK" smtClean="0"/>
              <a:t>14</a:t>
            </a:fld>
            <a:endParaRPr lang="da-DK" dirty="0"/>
          </a:p>
        </p:txBody>
      </p:sp>
    </p:spTree>
    <p:extLst>
      <p:ext uri="{BB962C8B-B14F-4D97-AF65-F5344CB8AC3E}">
        <p14:creationId xmlns:p14="http://schemas.microsoft.com/office/powerpoint/2010/main" val="534693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77685" y="1379765"/>
            <a:ext cx="6635931" cy="1624693"/>
          </a:xfrm>
        </p:spPr>
        <p:txBody>
          <a:bodyPr/>
          <a:lstStyle/>
          <a:p>
            <a:r>
              <a:rPr lang="da-DK" sz="4000" dirty="0"/>
              <a:t>Hvad kan jeg selv gøre for at leve et godt hverdagsliv med demens?</a:t>
            </a:r>
            <a:br>
              <a:rPr lang="da-DK" sz="4000" dirty="0"/>
            </a:br>
            <a:endParaRPr lang="da-DK" sz="4000" dirty="0"/>
          </a:p>
        </p:txBody>
      </p:sp>
    </p:spTree>
    <p:extLst>
      <p:ext uri="{BB962C8B-B14F-4D97-AF65-F5344CB8AC3E}">
        <p14:creationId xmlns:p14="http://schemas.microsoft.com/office/powerpoint/2010/main" val="3398966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9871" y="74341"/>
            <a:ext cx="6172200" cy="401020"/>
          </a:xfrm>
        </p:spPr>
        <p:txBody>
          <a:bodyPr/>
          <a:lstStyle/>
          <a:p>
            <a:r>
              <a:rPr lang="da-DK" dirty="0"/>
              <a:t>Trivsel og sundhed med demens</a:t>
            </a:r>
          </a:p>
        </p:txBody>
      </p:sp>
      <p:sp>
        <p:nvSpPr>
          <p:cNvPr id="3" name="Pladsholder til indhold 2"/>
          <p:cNvSpPr>
            <a:spLocks noGrp="1"/>
          </p:cNvSpPr>
          <p:nvPr>
            <p:ph idx="1"/>
          </p:nvPr>
        </p:nvSpPr>
        <p:spPr>
          <a:xfrm>
            <a:off x="695595" y="945296"/>
            <a:ext cx="6795953" cy="3672118"/>
          </a:xfrm>
        </p:spPr>
        <p:txBody>
          <a:bodyPr>
            <a:noAutofit/>
          </a:bodyPr>
          <a:lstStyle/>
          <a:p>
            <a:r>
              <a:rPr lang="da-DK" b="1" dirty="0"/>
              <a:t>Fysisk aktivitet og motion </a:t>
            </a:r>
            <a:r>
              <a:rPr lang="da-DK" dirty="0"/>
              <a:t>– </a:t>
            </a:r>
            <a:r>
              <a:rPr lang="da-DK" dirty="0" err="1"/>
              <a:t>gå-ture</a:t>
            </a:r>
            <a:r>
              <a:rPr lang="da-DK" dirty="0"/>
              <a:t> (evt. med ledsager) er fint </a:t>
            </a:r>
            <a:br>
              <a:rPr lang="da-DK" dirty="0"/>
            </a:br>
            <a:r>
              <a:rPr lang="da-DK" dirty="0"/>
              <a:t>Få gerne pulsen op, men det behøver ikke være hård motion</a:t>
            </a:r>
            <a:br>
              <a:rPr lang="da-DK" dirty="0"/>
            </a:br>
            <a:endParaRPr lang="da-DK" dirty="0"/>
          </a:p>
          <a:p>
            <a:r>
              <a:rPr lang="da-DK" b="1" dirty="0"/>
              <a:t>Sund kost med meget grønt, bælgfrugter, </a:t>
            </a:r>
            <a:r>
              <a:rPr lang="da-DK" b="1" i="0" dirty="0">
                <a:effectLst/>
              </a:rPr>
              <a:t>olivenolie, fisk og skaldyr </a:t>
            </a:r>
            <a:br>
              <a:rPr lang="da-DK" dirty="0"/>
            </a:br>
            <a:r>
              <a:rPr lang="da-DK" dirty="0"/>
              <a:t>Spar på sukkeret og sørg for at spise og drikke tilstrækkeligt</a:t>
            </a:r>
            <a:br>
              <a:rPr lang="da-DK" dirty="0"/>
            </a:br>
            <a:endParaRPr lang="da-DK" dirty="0"/>
          </a:p>
          <a:p>
            <a:r>
              <a:rPr lang="da-DK" b="1" dirty="0"/>
              <a:t>Vitaminer og mineraler</a:t>
            </a:r>
            <a:br>
              <a:rPr lang="da-DK" dirty="0"/>
            </a:br>
            <a:r>
              <a:rPr lang="da-DK" dirty="0"/>
              <a:t>Især kalk- og D-vitamintilskud, som forebygger knoglebrud</a:t>
            </a:r>
            <a:br>
              <a:rPr lang="da-DK" dirty="0"/>
            </a:br>
            <a:endParaRPr lang="da-DK" dirty="0"/>
          </a:p>
          <a:p>
            <a:r>
              <a:rPr lang="da-DK" b="1" dirty="0"/>
              <a:t>Lavt alkoholforbrug </a:t>
            </a:r>
            <a:r>
              <a:rPr lang="da-DK" dirty="0"/>
              <a:t>– 3-4 genstande om ugen Den skrøbelige hjerne er</a:t>
            </a:r>
            <a:br>
              <a:rPr lang="da-DK" dirty="0"/>
            </a:br>
            <a:r>
              <a:rPr lang="da-DK" dirty="0"/>
              <a:t>følsom over for alkohol og medicin kan forstærke virkningen</a:t>
            </a:r>
            <a:br>
              <a:rPr lang="da-DK" dirty="0"/>
            </a:br>
            <a:endParaRPr lang="da-DK" dirty="0"/>
          </a:p>
          <a:p>
            <a:r>
              <a:rPr lang="da-DK" b="1" dirty="0"/>
              <a:t>God søvn </a:t>
            </a:r>
            <a:br>
              <a:rPr lang="da-DK" dirty="0"/>
            </a:br>
            <a:r>
              <a:rPr lang="da-DK" dirty="0"/>
              <a:t>Sov ikke om dagen. Hav faste sengetider og aftenritualer. Drik ikke kaffe</a:t>
            </a:r>
            <a:br>
              <a:rPr lang="da-DK" dirty="0"/>
            </a:br>
            <a:r>
              <a:rPr lang="da-DK" dirty="0"/>
              <a:t>de sidste 5 timer før sengetid. </a:t>
            </a:r>
            <a:br>
              <a:rPr lang="da-DK" dirty="0"/>
            </a:br>
            <a:br>
              <a:rPr lang="da-DK" dirty="0"/>
            </a:br>
            <a:endParaRPr lang="da-DK" dirty="0"/>
          </a:p>
        </p:txBody>
      </p:sp>
      <p:sp>
        <p:nvSpPr>
          <p:cNvPr id="4" name="Pladsholder til dato 3">
            <a:extLst>
              <a:ext uri="{FF2B5EF4-FFF2-40B4-BE49-F238E27FC236}">
                <a16:creationId xmlns:a16="http://schemas.microsoft.com/office/drawing/2014/main" id="{CA3FD45D-0CCE-4B17-86CB-B380B8AC5D1F}"/>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6F3F5628-1A6F-491B-B60B-AAAEEE962EEF}"/>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Tekstfelt 5">
            <a:extLst>
              <a:ext uri="{FF2B5EF4-FFF2-40B4-BE49-F238E27FC236}">
                <a16:creationId xmlns:a16="http://schemas.microsoft.com/office/drawing/2014/main" id="{D0149EC4-1CF2-4C30-91F6-5190898C7C29}"/>
              </a:ext>
            </a:extLst>
          </p:cNvPr>
          <p:cNvSpPr txBox="1"/>
          <p:nvPr/>
        </p:nvSpPr>
        <p:spPr>
          <a:xfrm>
            <a:off x="715197" y="535182"/>
            <a:ext cx="5954751" cy="401020"/>
          </a:xfrm>
          <a:prstGeom prst="rect">
            <a:avLst/>
          </a:prstGeom>
          <a:noFill/>
        </p:spPr>
        <p:txBody>
          <a:bodyPr wrap="square" lIns="67500" rtlCol="0">
            <a:noAutofit/>
          </a:bodyPr>
          <a:lstStyle/>
          <a:p>
            <a:r>
              <a:rPr lang="da-DK" b="1" dirty="0">
                <a:latin typeface="+mj-lt"/>
              </a:rPr>
              <a:t>Man kan gøre meget for at trives og leve sundt med demens:</a:t>
            </a:r>
            <a:endParaRPr lang="da-DK" dirty="0">
              <a:latin typeface="+mj-lt"/>
            </a:endParaRPr>
          </a:p>
        </p:txBody>
      </p:sp>
      <p:pic>
        <p:nvPicPr>
          <p:cNvPr id="7" name="Billede 6">
            <a:extLst>
              <a:ext uri="{FF2B5EF4-FFF2-40B4-BE49-F238E27FC236}">
                <a16:creationId xmlns:a16="http://schemas.microsoft.com/office/drawing/2014/main" id="{81D84D2D-CDB9-4B0D-A2C7-2FC09F38D082}"/>
              </a:ext>
            </a:extLst>
          </p:cNvPr>
          <p:cNvPicPr>
            <a:picLocks noChangeAspect="1"/>
          </p:cNvPicPr>
          <p:nvPr/>
        </p:nvPicPr>
        <p:blipFill>
          <a:blip r:embed="rId3"/>
          <a:stretch>
            <a:fillRect/>
          </a:stretch>
        </p:blipFill>
        <p:spPr>
          <a:xfrm>
            <a:off x="7065277" y="791159"/>
            <a:ext cx="1674142" cy="1122840"/>
          </a:xfrm>
          <a:prstGeom prst="rect">
            <a:avLst/>
          </a:prstGeom>
        </p:spPr>
      </p:pic>
      <p:pic>
        <p:nvPicPr>
          <p:cNvPr id="8" name="Billede 7">
            <a:extLst>
              <a:ext uri="{FF2B5EF4-FFF2-40B4-BE49-F238E27FC236}">
                <a16:creationId xmlns:a16="http://schemas.microsoft.com/office/drawing/2014/main" id="{722A179D-BE92-486E-AE1C-97ECA2235EEB}"/>
              </a:ext>
            </a:extLst>
          </p:cNvPr>
          <p:cNvPicPr>
            <a:picLocks noChangeAspect="1"/>
          </p:cNvPicPr>
          <p:nvPr/>
        </p:nvPicPr>
        <p:blipFill>
          <a:blip r:embed="rId4"/>
          <a:stretch>
            <a:fillRect/>
          </a:stretch>
        </p:blipFill>
        <p:spPr>
          <a:xfrm>
            <a:off x="7065277" y="3523712"/>
            <a:ext cx="1676289" cy="1124278"/>
          </a:xfrm>
          <a:prstGeom prst="rect">
            <a:avLst/>
          </a:prstGeom>
        </p:spPr>
      </p:pic>
      <p:pic>
        <p:nvPicPr>
          <p:cNvPr id="9" name="Billede 8">
            <a:extLst>
              <a:ext uri="{FF2B5EF4-FFF2-40B4-BE49-F238E27FC236}">
                <a16:creationId xmlns:a16="http://schemas.microsoft.com/office/drawing/2014/main" id="{9106FFC2-56D4-4D5D-A0B1-A89610AA9737}"/>
              </a:ext>
            </a:extLst>
          </p:cNvPr>
          <p:cNvPicPr>
            <a:picLocks noChangeAspect="1"/>
          </p:cNvPicPr>
          <p:nvPr/>
        </p:nvPicPr>
        <p:blipFill>
          <a:blip r:embed="rId5"/>
          <a:stretch>
            <a:fillRect/>
          </a:stretch>
        </p:blipFill>
        <p:spPr>
          <a:xfrm>
            <a:off x="7053757" y="2185856"/>
            <a:ext cx="1685662" cy="1138281"/>
          </a:xfrm>
          <a:prstGeom prst="rect">
            <a:avLst/>
          </a:prstGeom>
        </p:spPr>
      </p:pic>
    </p:spTree>
    <p:extLst>
      <p:ext uri="{BB962C8B-B14F-4D97-AF65-F5344CB8AC3E}">
        <p14:creationId xmlns:p14="http://schemas.microsoft.com/office/powerpoint/2010/main" val="246554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365E7-F0EB-46CC-9D13-ED52380B884D}"/>
              </a:ext>
            </a:extLst>
          </p:cNvPr>
          <p:cNvSpPr>
            <a:spLocks noGrp="1"/>
          </p:cNvSpPr>
          <p:nvPr>
            <p:ph type="title"/>
          </p:nvPr>
        </p:nvSpPr>
        <p:spPr/>
        <p:txBody>
          <a:bodyPr/>
          <a:lstStyle/>
          <a:p>
            <a:r>
              <a:rPr lang="da-DK" dirty="0"/>
              <a:t>Omgivelser og personer i nærmiljøet</a:t>
            </a:r>
          </a:p>
        </p:txBody>
      </p:sp>
      <p:sp>
        <p:nvSpPr>
          <p:cNvPr id="4" name="Pladsholder til dato 3">
            <a:extLst>
              <a:ext uri="{FF2B5EF4-FFF2-40B4-BE49-F238E27FC236}">
                <a16:creationId xmlns:a16="http://schemas.microsoft.com/office/drawing/2014/main" id="{E377ADDD-116C-463A-BDC2-5E4B55A30E6E}"/>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0629B619-9548-4549-BFE1-F5DDACA266F8}"/>
              </a:ext>
            </a:extLst>
          </p:cNvPr>
          <p:cNvSpPr>
            <a:spLocks noGrp="1"/>
          </p:cNvSpPr>
          <p:nvPr>
            <p:ph type="ftr" sz="quarter" idx="11"/>
          </p:nvPr>
        </p:nvSpPr>
        <p:spPr/>
        <p:txBody>
          <a:bodyPr/>
          <a:lstStyle/>
          <a:p>
            <a:r>
              <a:rPr lang="da-DK"/>
              <a:t>Billedmateriale: Nationalt Videnscenter for Demens / Colourbox.dk</a:t>
            </a:r>
            <a:endParaRPr lang="da-DK" dirty="0"/>
          </a:p>
        </p:txBody>
      </p:sp>
      <p:graphicFrame>
        <p:nvGraphicFramePr>
          <p:cNvPr id="7" name="Diagram 6">
            <a:extLst>
              <a:ext uri="{FF2B5EF4-FFF2-40B4-BE49-F238E27FC236}">
                <a16:creationId xmlns:a16="http://schemas.microsoft.com/office/drawing/2014/main" id="{21BB42B2-8D8B-4BF8-8598-75861FE93107}"/>
              </a:ext>
            </a:extLst>
          </p:cNvPr>
          <p:cNvGraphicFramePr/>
          <p:nvPr>
            <p:extLst>
              <p:ext uri="{D42A27DB-BD31-4B8C-83A1-F6EECF244321}">
                <p14:modId xmlns:p14="http://schemas.microsoft.com/office/powerpoint/2010/main" val="1930108189"/>
              </p:ext>
            </p:extLst>
          </p:nvPr>
        </p:nvGraphicFramePr>
        <p:xfrm>
          <a:off x="1227908" y="822028"/>
          <a:ext cx="6551022" cy="3876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felt 5">
            <a:extLst>
              <a:ext uri="{FF2B5EF4-FFF2-40B4-BE49-F238E27FC236}">
                <a16:creationId xmlns:a16="http://schemas.microsoft.com/office/drawing/2014/main" id="{4E36F77B-67C6-4772-B3F5-94A5A2A60299}"/>
              </a:ext>
            </a:extLst>
          </p:cNvPr>
          <p:cNvSpPr txBox="1"/>
          <p:nvPr/>
        </p:nvSpPr>
        <p:spPr>
          <a:xfrm>
            <a:off x="5734594" y="638253"/>
            <a:ext cx="2277584" cy="614145"/>
          </a:xfrm>
          <a:prstGeom prst="rect">
            <a:avLst/>
          </a:prstGeom>
          <a:noFill/>
        </p:spPr>
        <p:txBody>
          <a:bodyPr wrap="square" lIns="67500" rtlCol="0">
            <a:noAutofit/>
          </a:bodyPr>
          <a:lstStyle/>
          <a:p>
            <a:r>
              <a:rPr lang="da-DK" sz="900" b="1" dirty="0"/>
              <a:t>Video: Region H – Grib om livet: </a:t>
            </a:r>
            <a:br>
              <a:rPr lang="da-DK" sz="900" b="1" dirty="0"/>
            </a:br>
            <a:r>
              <a:rPr lang="da-DK" sz="900" dirty="0"/>
              <a:t>’Stedet – et åndehul for yngre </a:t>
            </a:r>
            <a:br>
              <a:rPr lang="da-DK" sz="900" dirty="0"/>
            </a:br>
            <a:r>
              <a:rPr lang="da-DK" sz="900" dirty="0"/>
              <a:t>med demens’</a:t>
            </a:r>
            <a:br>
              <a:rPr lang="da-DK" sz="900" dirty="0"/>
            </a:br>
            <a:r>
              <a:rPr lang="da-DK" sz="788" dirty="0">
                <a:hlinkClick r:id="rId8"/>
              </a:rPr>
              <a:t>https://www.youtube.com/watch?v=q0z32IwSxm4</a:t>
            </a:r>
            <a:r>
              <a:rPr lang="da-DK" sz="788" dirty="0"/>
              <a:t> </a:t>
            </a:r>
            <a:endParaRPr lang="da-DK" sz="1200" dirty="0"/>
          </a:p>
        </p:txBody>
      </p:sp>
      <p:sp>
        <p:nvSpPr>
          <p:cNvPr id="3" name="Pladsholder til slidenummer 2">
            <a:extLst>
              <a:ext uri="{FF2B5EF4-FFF2-40B4-BE49-F238E27FC236}">
                <a16:creationId xmlns:a16="http://schemas.microsoft.com/office/drawing/2014/main" id="{383CF1EE-2A56-4FD5-97A5-9C5CBE4C23B2}"/>
              </a:ext>
            </a:extLst>
          </p:cNvPr>
          <p:cNvSpPr>
            <a:spLocks noGrp="1"/>
          </p:cNvSpPr>
          <p:nvPr>
            <p:ph type="sldNum" sz="quarter" idx="12"/>
          </p:nvPr>
        </p:nvSpPr>
        <p:spPr/>
        <p:txBody>
          <a:bodyPr/>
          <a:lstStyle/>
          <a:p>
            <a:fld id="{74447C9C-57A8-4003-9066-4A7E6D84F205}" type="slidenum">
              <a:rPr lang="da-DK" smtClean="0"/>
              <a:t>17</a:t>
            </a:fld>
            <a:endParaRPr lang="da-DK" dirty="0"/>
          </a:p>
        </p:txBody>
      </p:sp>
    </p:spTree>
    <p:extLst>
      <p:ext uri="{BB962C8B-B14F-4D97-AF65-F5344CB8AC3E}">
        <p14:creationId xmlns:p14="http://schemas.microsoft.com/office/powerpoint/2010/main" val="2779926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67381-B543-42DB-88FC-8FD1F3C43F7A}"/>
              </a:ext>
            </a:extLst>
          </p:cNvPr>
          <p:cNvSpPr>
            <a:spLocks noGrp="1"/>
          </p:cNvSpPr>
          <p:nvPr>
            <p:ph type="title"/>
          </p:nvPr>
        </p:nvSpPr>
        <p:spPr/>
        <p:txBody>
          <a:bodyPr/>
          <a:lstStyle/>
          <a:p>
            <a:r>
              <a:rPr lang="da-DK" dirty="0"/>
              <a:t>Hverdagsliv</a:t>
            </a:r>
          </a:p>
        </p:txBody>
      </p:sp>
      <p:sp>
        <p:nvSpPr>
          <p:cNvPr id="3" name="Pladsholder til indhold 2">
            <a:extLst>
              <a:ext uri="{FF2B5EF4-FFF2-40B4-BE49-F238E27FC236}">
                <a16:creationId xmlns:a16="http://schemas.microsoft.com/office/drawing/2014/main" id="{C55D4F72-F9AF-454C-AEE7-774B9766DAC4}"/>
              </a:ext>
            </a:extLst>
          </p:cNvPr>
          <p:cNvSpPr>
            <a:spLocks noGrp="1"/>
          </p:cNvSpPr>
          <p:nvPr>
            <p:ph idx="1"/>
          </p:nvPr>
        </p:nvSpPr>
        <p:spPr>
          <a:xfrm>
            <a:off x="680498" y="1126313"/>
            <a:ext cx="7516445" cy="1909983"/>
          </a:xfrm>
        </p:spPr>
        <p:txBody>
          <a:bodyPr>
            <a:normAutofit/>
          </a:bodyPr>
          <a:lstStyle/>
          <a:p>
            <a:r>
              <a:rPr lang="da-DK" dirty="0"/>
              <a:t>Undgå at planlægge for mange aktiviteter den samme dag</a:t>
            </a:r>
            <a:br>
              <a:rPr lang="da-DK" dirty="0"/>
            </a:br>
            <a:endParaRPr lang="da-DK" dirty="0"/>
          </a:p>
          <a:p>
            <a:r>
              <a:rPr lang="da-DK" dirty="0"/>
              <a:t>Vær opmærksom på, at demenssygdom kan medføre nedsat motivation og lyst til aktiviteter, særligt hvis noget opleves som vanskeligt </a:t>
            </a:r>
            <a:br>
              <a:rPr lang="da-DK" dirty="0"/>
            </a:br>
            <a:endParaRPr lang="da-DK" dirty="0"/>
          </a:p>
          <a:p>
            <a:r>
              <a:rPr lang="da-DK" dirty="0"/>
              <a:t>Planlæg faste aktiviteter i løbet af ugen – og skriv det i kalenderen. </a:t>
            </a:r>
            <a:br>
              <a:rPr lang="da-DK" dirty="0"/>
            </a:br>
            <a:r>
              <a:rPr lang="da-DK" dirty="0"/>
              <a:t>Det kan være nemmere at få noget gjort, når det er ’en aftale’.</a:t>
            </a:r>
          </a:p>
          <a:p>
            <a:endParaRPr lang="da-DK" dirty="0"/>
          </a:p>
        </p:txBody>
      </p:sp>
      <p:sp>
        <p:nvSpPr>
          <p:cNvPr id="5" name="Pladsholder til tekst 4">
            <a:extLst>
              <a:ext uri="{FF2B5EF4-FFF2-40B4-BE49-F238E27FC236}">
                <a16:creationId xmlns:a16="http://schemas.microsoft.com/office/drawing/2014/main" id="{672B7A32-FCB4-4D2B-A1DD-47FF95B15495}"/>
              </a:ext>
            </a:extLst>
          </p:cNvPr>
          <p:cNvSpPr>
            <a:spLocks noGrp="1"/>
          </p:cNvSpPr>
          <p:nvPr>
            <p:ph type="body" sz="quarter" idx="13"/>
          </p:nvPr>
        </p:nvSpPr>
        <p:spPr>
          <a:xfrm>
            <a:off x="634773" y="623170"/>
            <a:ext cx="5915025" cy="398639"/>
          </a:xfrm>
        </p:spPr>
        <p:txBody>
          <a:bodyPr/>
          <a:lstStyle/>
          <a:p>
            <a:r>
              <a:rPr lang="da-DK" b="1" dirty="0"/>
              <a:t>Gode råd til tilpasning af dine aktiviteter: </a:t>
            </a:r>
          </a:p>
          <a:p>
            <a:endParaRPr lang="da-DK" dirty="0"/>
          </a:p>
        </p:txBody>
      </p:sp>
      <p:sp>
        <p:nvSpPr>
          <p:cNvPr id="8" name="Pladsholder til dato 7">
            <a:extLst>
              <a:ext uri="{FF2B5EF4-FFF2-40B4-BE49-F238E27FC236}">
                <a16:creationId xmlns:a16="http://schemas.microsoft.com/office/drawing/2014/main" id="{085FCEF6-B9E6-4E4E-B078-EA1AC20816C4}"/>
              </a:ext>
            </a:extLst>
          </p:cNvPr>
          <p:cNvSpPr>
            <a:spLocks noGrp="1"/>
          </p:cNvSpPr>
          <p:nvPr>
            <p:ph type="dt" sz="half" idx="10"/>
          </p:nvPr>
        </p:nvSpPr>
        <p:spPr/>
        <p:txBody>
          <a:bodyPr/>
          <a:lstStyle/>
          <a:p>
            <a:r>
              <a:rPr lang="da-DK"/>
              <a:t>Revideret efterår 2023</a:t>
            </a:r>
            <a:endParaRPr lang="da-DK" dirty="0"/>
          </a:p>
        </p:txBody>
      </p:sp>
      <p:sp>
        <p:nvSpPr>
          <p:cNvPr id="9" name="Pladsholder til sidefod 8">
            <a:extLst>
              <a:ext uri="{FF2B5EF4-FFF2-40B4-BE49-F238E27FC236}">
                <a16:creationId xmlns:a16="http://schemas.microsoft.com/office/drawing/2014/main" id="{C9C3599D-CA4A-465B-AF05-50E4619BE3DE}"/>
              </a:ext>
            </a:extLst>
          </p:cNvPr>
          <p:cNvSpPr>
            <a:spLocks noGrp="1"/>
          </p:cNvSpPr>
          <p:nvPr>
            <p:ph type="ftr" sz="quarter" idx="11"/>
          </p:nvPr>
        </p:nvSpPr>
        <p:spPr/>
        <p:txBody>
          <a:bodyPr/>
          <a:lstStyle/>
          <a:p>
            <a:r>
              <a:rPr lang="da-DK"/>
              <a:t>Billedmateriale: Nationalt Videnscenter for Demens / Colourbox.dk </a:t>
            </a:r>
            <a:endParaRPr lang="da-DK" dirty="0"/>
          </a:p>
        </p:txBody>
      </p:sp>
      <p:pic>
        <p:nvPicPr>
          <p:cNvPr id="4" name="Billede 3">
            <a:extLst>
              <a:ext uri="{FF2B5EF4-FFF2-40B4-BE49-F238E27FC236}">
                <a16:creationId xmlns:a16="http://schemas.microsoft.com/office/drawing/2014/main" id="{8D927680-51A4-46DA-9D8E-3F5FEE5602C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55080" y="2937583"/>
            <a:ext cx="2600326" cy="1764506"/>
          </a:xfrm>
          <a:prstGeom prst="rect">
            <a:avLst/>
          </a:prstGeom>
        </p:spPr>
      </p:pic>
    </p:spTree>
    <p:extLst>
      <p:ext uri="{BB962C8B-B14F-4D97-AF65-F5344CB8AC3E}">
        <p14:creationId xmlns:p14="http://schemas.microsoft.com/office/powerpoint/2010/main" val="3776325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6682" y="82686"/>
            <a:ext cx="6172200" cy="290842"/>
          </a:xfrm>
        </p:spPr>
        <p:txBody>
          <a:bodyPr/>
          <a:lstStyle/>
          <a:p>
            <a:r>
              <a:rPr lang="da-DK" dirty="0"/>
              <a:t>Eksempler på hjælpemidler i hverdagen</a:t>
            </a:r>
          </a:p>
        </p:txBody>
      </p:sp>
      <p:pic>
        <p:nvPicPr>
          <p:cNvPr id="7" name="Billed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8183" y="770515"/>
            <a:ext cx="1601766" cy="865820"/>
          </a:xfrm>
          <a:prstGeom prst="rect">
            <a:avLst/>
          </a:prstGeom>
        </p:spPr>
      </p:pic>
      <p:sp>
        <p:nvSpPr>
          <p:cNvPr id="9" name="Tekstboks 8"/>
          <p:cNvSpPr txBox="1"/>
          <p:nvPr/>
        </p:nvSpPr>
        <p:spPr>
          <a:xfrm>
            <a:off x="4307158" y="1090994"/>
            <a:ext cx="3067640" cy="3923919"/>
          </a:xfrm>
          <a:prstGeom prst="rect">
            <a:avLst/>
          </a:prstGeom>
          <a:noFill/>
        </p:spPr>
        <p:txBody>
          <a:bodyPr wrap="square" lIns="67500" rtlCol="0">
            <a:noAutofit/>
          </a:bodyPr>
          <a:lstStyle/>
          <a:p>
            <a:endParaRPr lang="da-DK" sz="1500" b="1" dirty="0"/>
          </a:p>
          <a:p>
            <a:pPr marL="257175" indent="-257175">
              <a:buFont typeface="Arial" panose="020B0604020202020204" pitchFamily="34" charset="0"/>
              <a:buChar char="•"/>
            </a:pPr>
            <a:r>
              <a:rPr lang="da-DK" sz="1500" dirty="0"/>
              <a:t>Elektronisk kalender</a:t>
            </a:r>
          </a:p>
          <a:p>
            <a:endParaRPr lang="da-DK" sz="1500" dirty="0"/>
          </a:p>
          <a:p>
            <a:pPr marL="257175" indent="-257175">
              <a:buFont typeface="Arial" panose="020B0604020202020204" pitchFamily="34" charset="0"/>
              <a:buChar char="•"/>
            </a:pPr>
            <a:r>
              <a:rPr lang="da-DK" sz="1500" dirty="0"/>
              <a:t>Elektronisk livshistorie</a:t>
            </a:r>
          </a:p>
          <a:p>
            <a:endParaRPr lang="da-DK" sz="1500" dirty="0"/>
          </a:p>
          <a:p>
            <a:pPr marL="257175" indent="-257175">
              <a:buFont typeface="Arial" panose="020B0604020202020204" pitchFamily="34" charset="0"/>
              <a:buChar char="•"/>
            </a:pPr>
            <a:r>
              <a:rPr lang="da-DK" sz="1500" dirty="0"/>
              <a:t>GPS armbåndsur</a:t>
            </a:r>
            <a:br>
              <a:rPr lang="da-DK" sz="1500" dirty="0"/>
            </a:br>
            <a:endParaRPr lang="da-DK" sz="1500" dirty="0"/>
          </a:p>
          <a:p>
            <a:pPr marL="257175" indent="-257175">
              <a:buFont typeface="Arial" panose="020B0604020202020204" pitchFamily="34" charset="0"/>
              <a:buChar char="•"/>
            </a:pPr>
            <a:r>
              <a:rPr lang="da-DK" sz="1500" dirty="0"/>
              <a:t>Røgalarm</a:t>
            </a:r>
            <a:br>
              <a:rPr lang="da-DK" sz="1500" dirty="0"/>
            </a:br>
            <a:endParaRPr lang="da-DK" sz="1500" dirty="0"/>
          </a:p>
          <a:p>
            <a:pPr marL="257175" indent="-257175">
              <a:buFont typeface="Arial" panose="020B0604020202020204" pitchFamily="34" charset="0"/>
              <a:buChar char="•"/>
            </a:pPr>
            <a:r>
              <a:rPr lang="da-DK" sz="1500" dirty="0"/>
              <a:t>Komfurvagt</a:t>
            </a:r>
            <a:br>
              <a:rPr lang="da-DK" sz="1500" dirty="0"/>
            </a:br>
            <a:endParaRPr lang="da-DK" sz="1500" dirty="0"/>
          </a:p>
          <a:p>
            <a:pPr marL="257175" indent="-257175">
              <a:buFont typeface="Arial" panose="020B0604020202020204" pitchFamily="34" charset="0"/>
              <a:buChar char="•"/>
            </a:pPr>
            <a:r>
              <a:rPr lang="da-DK" sz="1500" dirty="0"/>
              <a:t>Medicinhusker (med alarm)</a:t>
            </a:r>
          </a:p>
        </p:txBody>
      </p:sp>
      <p:sp>
        <p:nvSpPr>
          <p:cNvPr id="3" name="Pladsholder til dato 2">
            <a:extLst>
              <a:ext uri="{FF2B5EF4-FFF2-40B4-BE49-F238E27FC236}">
                <a16:creationId xmlns:a16="http://schemas.microsoft.com/office/drawing/2014/main" id="{418C887C-26BB-4AC2-96B8-9B0F51F538C8}"/>
              </a:ext>
            </a:extLst>
          </p:cNvPr>
          <p:cNvSpPr>
            <a:spLocks noGrp="1"/>
          </p:cNvSpPr>
          <p:nvPr>
            <p:ph type="dt" sz="half" idx="10"/>
          </p:nvPr>
        </p:nvSpPr>
        <p:spPr/>
        <p:txBody>
          <a:bodyPr/>
          <a:lstStyle/>
          <a:p>
            <a:r>
              <a:rPr lang="da-DK"/>
              <a:t>Revideret efterår 2023</a:t>
            </a:r>
            <a:endParaRPr lang="da-DK" dirty="0"/>
          </a:p>
        </p:txBody>
      </p:sp>
      <p:sp>
        <p:nvSpPr>
          <p:cNvPr id="4" name="Pladsholder til sidefod 3">
            <a:extLst>
              <a:ext uri="{FF2B5EF4-FFF2-40B4-BE49-F238E27FC236}">
                <a16:creationId xmlns:a16="http://schemas.microsoft.com/office/drawing/2014/main" id="{703EAC42-F2A7-42E4-81FB-51542078D601}"/>
              </a:ext>
            </a:extLst>
          </p:cNvPr>
          <p:cNvSpPr>
            <a:spLocks noGrp="1"/>
          </p:cNvSpPr>
          <p:nvPr>
            <p:ph type="ftr" sz="quarter" idx="11"/>
          </p:nvPr>
        </p:nvSpPr>
        <p:spPr/>
        <p:txBody>
          <a:bodyPr/>
          <a:lstStyle/>
          <a:p>
            <a:r>
              <a:rPr lang="da-DK"/>
              <a:t>Billedmateriale: Nationalt Videnscenter for Demens / Colourbox.dk</a:t>
            </a:r>
            <a:endParaRPr lang="da-DK" dirty="0"/>
          </a:p>
        </p:txBody>
      </p:sp>
      <p:pic>
        <p:nvPicPr>
          <p:cNvPr id="6" name="Billede 5">
            <a:extLst>
              <a:ext uri="{FF2B5EF4-FFF2-40B4-BE49-F238E27FC236}">
                <a16:creationId xmlns:a16="http://schemas.microsoft.com/office/drawing/2014/main" id="{2947E71F-6F00-4251-B60B-90A9F361B561}"/>
              </a:ext>
            </a:extLst>
          </p:cNvPr>
          <p:cNvPicPr>
            <a:picLocks noChangeAspect="1"/>
          </p:cNvPicPr>
          <p:nvPr/>
        </p:nvPicPr>
        <p:blipFill>
          <a:blip r:embed="rId4"/>
          <a:stretch>
            <a:fillRect/>
          </a:stretch>
        </p:blipFill>
        <p:spPr>
          <a:xfrm>
            <a:off x="1298183" y="1775026"/>
            <a:ext cx="1848395" cy="917521"/>
          </a:xfrm>
          <a:prstGeom prst="rect">
            <a:avLst/>
          </a:prstGeom>
        </p:spPr>
      </p:pic>
      <p:pic>
        <p:nvPicPr>
          <p:cNvPr id="12" name="Billede 11">
            <a:extLst>
              <a:ext uri="{FF2B5EF4-FFF2-40B4-BE49-F238E27FC236}">
                <a16:creationId xmlns:a16="http://schemas.microsoft.com/office/drawing/2014/main" id="{A99134E9-8A32-4381-863C-37027061C5D7}"/>
              </a:ext>
            </a:extLst>
          </p:cNvPr>
          <p:cNvPicPr>
            <a:picLocks noChangeAspect="1"/>
          </p:cNvPicPr>
          <p:nvPr/>
        </p:nvPicPr>
        <p:blipFill>
          <a:blip r:embed="rId5"/>
          <a:stretch>
            <a:fillRect/>
          </a:stretch>
        </p:blipFill>
        <p:spPr>
          <a:xfrm>
            <a:off x="1265529" y="2821146"/>
            <a:ext cx="1041719" cy="678551"/>
          </a:xfrm>
          <a:prstGeom prst="rect">
            <a:avLst/>
          </a:prstGeom>
        </p:spPr>
      </p:pic>
      <p:pic>
        <p:nvPicPr>
          <p:cNvPr id="14" name="Billede 13">
            <a:extLst>
              <a:ext uri="{FF2B5EF4-FFF2-40B4-BE49-F238E27FC236}">
                <a16:creationId xmlns:a16="http://schemas.microsoft.com/office/drawing/2014/main" id="{BD5392AE-F183-48FA-9173-E3B9712A577D}"/>
              </a:ext>
            </a:extLst>
          </p:cNvPr>
          <p:cNvPicPr>
            <a:picLocks noChangeAspect="1"/>
          </p:cNvPicPr>
          <p:nvPr/>
        </p:nvPicPr>
        <p:blipFill>
          <a:blip r:embed="rId6"/>
          <a:stretch>
            <a:fillRect/>
          </a:stretch>
        </p:blipFill>
        <p:spPr>
          <a:xfrm>
            <a:off x="1350438" y="3599456"/>
            <a:ext cx="1078451" cy="1148351"/>
          </a:xfrm>
          <a:prstGeom prst="rect">
            <a:avLst/>
          </a:prstGeom>
        </p:spPr>
      </p:pic>
      <p:sp>
        <p:nvSpPr>
          <p:cNvPr id="5" name="Pladsholder til slidenummer 4">
            <a:extLst>
              <a:ext uri="{FF2B5EF4-FFF2-40B4-BE49-F238E27FC236}">
                <a16:creationId xmlns:a16="http://schemas.microsoft.com/office/drawing/2014/main" id="{86D8B9FD-5AA8-4069-B08D-9F485FF334B2}"/>
              </a:ext>
            </a:extLst>
          </p:cNvPr>
          <p:cNvSpPr>
            <a:spLocks noGrp="1"/>
          </p:cNvSpPr>
          <p:nvPr>
            <p:ph type="sldNum" sz="quarter" idx="12"/>
          </p:nvPr>
        </p:nvSpPr>
        <p:spPr/>
        <p:txBody>
          <a:bodyPr/>
          <a:lstStyle/>
          <a:p>
            <a:fld id="{74447C9C-57A8-4003-9066-4A7E6D84F205}" type="slidenum">
              <a:rPr lang="da-DK" smtClean="0"/>
              <a:t>19</a:t>
            </a:fld>
            <a:endParaRPr lang="da-DK" dirty="0"/>
          </a:p>
        </p:txBody>
      </p:sp>
    </p:spTree>
    <p:extLst>
      <p:ext uri="{BB962C8B-B14F-4D97-AF65-F5344CB8AC3E}">
        <p14:creationId xmlns:p14="http://schemas.microsoft.com/office/powerpoint/2010/main" val="2597708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1322108"/>
            <a:ext cx="5829300" cy="1414022"/>
          </a:xfrm>
        </p:spPr>
        <p:txBody>
          <a:bodyPr>
            <a:normAutofit/>
          </a:bodyPr>
          <a:lstStyle/>
          <a:p>
            <a:r>
              <a:rPr lang="da-DK" dirty="0"/>
              <a:t>Modul 2 </a:t>
            </a:r>
            <a:br>
              <a:rPr lang="da-DK" dirty="0"/>
            </a:br>
            <a:r>
              <a:rPr lang="da-DK" sz="3000" dirty="0"/>
              <a:t>Hverdagsliv med demens</a:t>
            </a:r>
            <a:endParaRPr lang="da-DK" dirty="0"/>
          </a:p>
        </p:txBody>
      </p:sp>
    </p:spTree>
    <p:extLst>
      <p:ext uri="{BB962C8B-B14F-4D97-AF65-F5344CB8AC3E}">
        <p14:creationId xmlns:p14="http://schemas.microsoft.com/office/powerpoint/2010/main" val="4105818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951" y="125631"/>
            <a:ext cx="6172200" cy="253253"/>
          </a:xfrm>
        </p:spPr>
        <p:txBody>
          <a:bodyPr/>
          <a:lstStyle/>
          <a:p>
            <a:r>
              <a:rPr lang="da-DK" dirty="0"/>
              <a:t>Indretning af hjemmet</a:t>
            </a:r>
          </a:p>
        </p:txBody>
      </p:sp>
      <p:sp>
        <p:nvSpPr>
          <p:cNvPr id="10" name="Tekstboks 9"/>
          <p:cNvSpPr txBox="1"/>
          <p:nvPr/>
        </p:nvSpPr>
        <p:spPr>
          <a:xfrm>
            <a:off x="704542" y="563454"/>
            <a:ext cx="6336226" cy="3156860"/>
          </a:xfrm>
          <a:prstGeom prst="rect">
            <a:avLst/>
          </a:prstGeom>
          <a:noFill/>
        </p:spPr>
        <p:txBody>
          <a:bodyPr wrap="square" lIns="67500" rtlCol="0">
            <a:noAutofit/>
          </a:bodyPr>
          <a:lstStyle/>
          <a:p>
            <a:r>
              <a:rPr lang="da-DK" sz="1500" b="1" dirty="0"/>
              <a:t>Overskuelighed </a:t>
            </a:r>
            <a:br>
              <a:rPr lang="da-DK" sz="1500" b="1" dirty="0"/>
            </a:br>
            <a:r>
              <a:rPr lang="da-DK" sz="1500" dirty="0"/>
              <a:t>Indret hjemmet med faste pladser til nøgler, pung, medicin osv.</a:t>
            </a:r>
            <a:br>
              <a:rPr lang="da-DK" sz="1500" dirty="0"/>
            </a:br>
            <a:endParaRPr lang="da-DK" sz="1500" dirty="0"/>
          </a:p>
          <a:p>
            <a:r>
              <a:rPr lang="da-DK" sz="1500" b="1" dirty="0"/>
              <a:t>Synlighed</a:t>
            </a:r>
            <a:br>
              <a:rPr lang="da-DK" sz="1500" dirty="0"/>
            </a:br>
            <a:r>
              <a:rPr lang="da-DK" sz="1500" dirty="0"/>
              <a:t>Brug fx glaslåger, sæt labels eller billeder på skuffer og døre. </a:t>
            </a:r>
            <a:br>
              <a:rPr lang="da-DK" sz="1500" dirty="0"/>
            </a:br>
            <a:r>
              <a:rPr lang="da-DK" sz="1500" dirty="0"/>
              <a:t>Tænk også på god belysning.</a:t>
            </a:r>
            <a:br>
              <a:rPr lang="da-DK" sz="1500" dirty="0"/>
            </a:br>
            <a:endParaRPr lang="da-DK" sz="1500" dirty="0"/>
          </a:p>
          <a:p>
            <a:r>
              <a:rPr lang="da-DK" sz="1500" b="1" dirty="0"/>
              <a:t>Kontrastfarver</a:t>
            </a:r>
            <a:br>
              <a:rPr lang="da-DK" sz="1500" dirty="0"/>
            </a:br>
            <a:r>
              <a:rPr lang="da-DK" sz="1500" dirty="0"/>
              <a:t>Brug kontrastfarver til at fremhæve bestemte ting i indretningen, fx et farvet toiletsæde.</a:t>
            </a:r>
            <a:br>
              <a:rPr lang="da-DK" sz="1500" dirty="0"/>
            </a:br>
            <a:endParaRPr lang="da-DK" sz="1500" dirty="0"/>
          </a:p>
          <a:p>
            <a:r>
              <a:rPr lang="da-DK" sz="1500" b="1" dirty="0"/>
              <a:t>Tryghed og sikkerhed</a:t>
            </a:r>
            <a:br>
              <a:rPr lang="da-DK" sz="1500" dirty="0"/>
            </a:br>
            <a:r>
              <a:rPr lang="da-DK" sz="1500" dirty="0"/>
              <a:t>Vær opmærksom på sikkerhed i hjemmet, fx  rengøringsmidler/kemikalier</a:t>
            </a:r>
            <a:br>
              <a:rPr lang="da-DK" sz="1500" dirty="0"/>
            </a:br>
            <a:r>
              <a:rPr lang="da-DK" sz="1500" dirty="0"/>
              <a:t>og forebyggelse af fald og brand </a:t>
            </a:r>
          </a:p>
          <a:p>
            <a:endParaRPr lang="da-DK" sz="1500"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90906" y="960068"/>
            <a:ext cx="1024696" cy="108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dsholder til dato 2">
            <a:extLst>
              <a:ext uri="{FF2B5EF4-FFF2-40B4-BE49-F238E27FC236}">
                <a16:creationId xmlns:a16="http://schemas.microsoft.com/office/drawing/2014/main" id="{9F9A5E94-743E-40BC-BC63-A70B0DD4BFE6}"/>
              </a:ext>
            </a:extLst>
          </p:cNvPr>
          <p:cNvSpPr>
            <a:spLocks noGrp="1"/>
          </p:cNvSpPr>
          <p:nvPr>
            <p:ph type="dt" sz="half" idx="10"/>
          </p:nvPr>
        </p:nvSpPr>
        <p:spPr/>
        <p:txBody>
          <a:bodyPr/>
          <a:lstStyle/>
          <a:p>
            <a:r>
              <a:rPr lang="da-DK"/>
              <a:t>Revideret efterår 2023</a:t>
            </a:r>
            <a:endParaRPr lang="da-DK" dirty="0"/>
          </a:p>
        </p:txBody>
      </p:sp>
      <p:sp>
        <p:nvSpPr>
          <p:cNvPr id="4" name="Pladsholder til sidefod 3">
            <a:extLst>
              <a:ext uri="{FF2B5EF4-FFF2-40B4-BE49-F238E27FC236}">
                <a16:creationId xmlns:a16="http://schemas.microsoft.com/office/drawing/2014/main" id="{8981D269-104C-4AC0-BED9-5291BCEEC338}"/>
              </a:ext>
            </a:extLst>
          </p:cNvPr>
          <p:cNvSpPr>
            <a:spLocks noGrp="1"/>
          </p:cNvSpPr>
          <p:nvPr>
            <p:ph type="ftr" sz="quarter" idx="11"/>
          </p:nvPr>
        </p:nvSpPr>
        <p:spPr/>
        <p:txBody>
          <a:bodyPr/>
          <a:lstStyle/>
          <a:p>
            <a:r>
              <a:rPr lang="da-DK"/>
              <a:t>Billedmateriale: Nationalt Videnscenter for Demens / Colourbox.dk</a:t>
            </a:r>
            <a:endParaRPr lang="da-DK" dirty="0"/>
          </a:p>
        </p:txBody>
      </p:sp>
      <p:pic>
        <p:nvPicPr>
          <p:cNvPr id="7" name="Billede 6">
            <a:extLst>
              <a:ext uri="{FF2B5EF4-FFF2-40B4-BE49-F238E27FC236}">
                <a16:creationId xmlns:a16="http://schemas.microsoft.com/office/drawing/2014/main" id="{2FB036CB-8DAA-453B-A6F0-B7C24D2B81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0535" y="657921"/>
            <a:ext cx="1110201" cy="843898"/>
          </a:xfrm>
          <a:prstGeom prst="rect">
            <a:avLst/>
          </a:prstGeom>
        </p:spPr>
      </p:pic>
      <p:pic>
        <p:nvPicPr>
          <p:cNvPr id="8" name="Billede 7">
            <a:extLst>
              <a:ext uri="{FF2B5EF4-FFF2-40B4-BE49-F238E27FC236}">
                <a16:creationId xmlns:a16="http://schemas.microsoft.com/office/drawing/2014/main" id="{391DF0AE-E9BE-4AFA-9979-434CC66FAFE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61031" y="2393120"/>
            <a:ext cx="1379370" cy="1096734"/>
          </a:xfrm>
          <a:prstGeom prst="rect">
            <a:avLst/>
          </a:prstGeom>
        </p:spPr>
      </p:pic>
      <p:pic>
        <p:nvPicPr>
          <p:cNvPr id="9" name="Billede 8">
            <a:extLst>
              <a:ext uri="{FF2B5EF4-FFF2-40B4-BE49-F238E27FC236}">
                <a16:creationId xmlns:a16="http://schemas.microsoft.com/office/drawing/2014/main" id="{DA8231A6-BA15-46CE-808C-A4BF7B6ADC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7370" y="3720314"/>
            <a:ext cx="813398" cy="967207"/>
          </a:xfrm>
          <a:prstGeom prst="rect">
            <a:avLst/>
          </a:prstGeom>
        </p:spPr>
      </p:pic>
      <p:pic>
        <p:nvPicPr>
          <p:cNvPr id="17" name="Billede 16">
            <a:extLst>
              <a:ext uri="{FF2B5EF4-FFF2-40B4-BE49-F238E27FC236}">
                <a16:creationId xmlns:a16="http://schemas.microsoft.com/office/drawing/2014/main" id="{2E0E87C6-AFFF-464B-AB19-762A9C3826C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250716" y="3733557"/>
            <a:ext cx="743243" cy="822237"/>
          </a:xfrm>
          <a:prstGeom prst="rect">
            <a:avLst/>
          </a:prstGeom>
        </p:spPr>
      </p:pic>
      <p:sp>
        <p:nvSpPr>
          <p:cNvPr id="5" name="Pladsholder til slidenummer 4">
            <a:extLst>
              <a:ext uri="{FF2B5EF4-FFF2-40B4-BE49-F238E27FC236}">
                <a16:creationId xmlns:a16="http://schemas.microsoft.com/office/drawing/2014/main" id="{C0649AF0-CFF5-4C0B-85B7-017D7B057AE0}"/>
              </a:ext>
            </a:extLst>
          </p:cNvPr>
          <p:cNvSpPr>
            <a:spLocks noGrp="1"/>
          </p:cNvSpPr>
          <p:nvPr>
            <p:ph type="sldNum" sz="quarter" idx="12"/>
          </p:nvPr>
        </p:nvSpPr>
        <p:spPr/>
        <p:txBody>
          <a:bodyPr/>
          <a:lstStyle/>
          <a:p>
            <a:fld id="{74447C9C-57A8-4003-9066-4A7E6D84F205}" type="slidenum">
              <a:rPr lang="da-DK" smtClean="0"/>
              <a:t>20</a:t>
            </a:fld>
            <a:endParaRPr lang="da-DK" dirty="0"/>
          </a:p>
        </p:txBody>
      </p:sp>
    </p:spTree>
    <p:extLst>
      <p:ext uri="{BB962C8B-B14F-4D97-AF65-F5344CB8AC3E}">
        <p14:creationId xmlns:p14="http://schemas.microsoft.com/office/powerpoint/2010/main" val="2816511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856420" y="1379765"/>
            <a:ext cx="5431162" cy="1624693"/>
          </a:xfrm>
        </p:spPr>
        <p:txBody>
          <a:bodyPr/>
          <a:lstStyle/>
          <a:p>
            <a:r>
              <a:rPr lang="da-DK" dirty="0"/>
              <a:t>Hvad synes du har været interessant i dag? </a:t>
            </a:r>
            <a:br>
              <a:rPr lang="da-DK" dirty="0"/>
            </a:br>
            <a:endParaRPr lang="da-DK" dirty="0"/>
          </a:p>
        </p:txBody>
      </p:sp>
    </p:spTree>
    <p:extLst>
      <p:ext uri="{BB962C8B-B14F-4D97-AF65-F5344CB8AC3E}">
        <p14:creationId xmlns:p14="http://schemas.microsoft.com/office/powerpoint/2010/main" val="4083904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da-DK" sz="5400" dirty="0"/>
              <a:t>Tak for i dag</a:t>
            </a:r>
          </a:p>
        </p:txBody>
      </p:sp>
    </p:spTree>
    <p:extLst>
      <p:ext uri="{BB962C8B-B14F-4D97-AF65-F5344CB8AC3E}">
        <p14:creationId xmlns:p14="http://schemas.microsoft.com/office/powerpoint/2010/main" val="408983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78121" y="71113"/>
            <a:ext cx="6172200" cy="369317"/>
          </a:xfrm>
        </p:spPr>
        <p:txBody>
          <a:bodyPr/>
          <a:lstStyle/>
          <a:p>
            <a:r>
              <a:rPr lang="da-DK" dirty="0"/>
              <a:t>Hverdagsliv</a:t>
            </a:r>
          </a:p>
        </p:txBody>
      </p:sp>
      <p:sp>
        <p:nvSpPr>
          <p:cNvPr id="5" name="Pladsholder til indhold 4"/>
          <p:cNvSpPr>
            <a:spLocks noGrp="1"/>
          </p:cNvSpPr>
          <p:nvPr>
            <p:ph idx="1"/>
          </p:nvPr>
        </p:nvSpPr>
        <p:spPr>
          <a:xfrm>
            <a:off x="732746" y="1323540"/>
            <a:ext cx="3997078" cy="1694152"/>
          </a:xfrm>
        </p:spPr>
        <p:txBody>
          <a:bodyPr>
            <a:normAutofit/>
          </a:bodyPr>
          <a:lstStyle/>
          <a:p>
            <a:pPr lvl="0"/>
            <a:r>
              <a:rPr lang="da-DK" dirty="0"/>
              <a:t>Styrker fornemmelsen af at være den person, man altid har været</a:t>
            </a:r>
          </a:p>
          <a:p>
            <a:pPr lvl="0"/>
            <a:r>
              <a:rPr lang="da-DK" dirty="0"/>
              <a:t>Vedligeholder færdigheder</a:t>
            </a:r>
          </a:p>
          <a:p>
            <a:pPr lvl="0"/>
            <a:r>
              <a:rPr lang="da-DK" dirty="0"/>
              <a:t>Giver struktur i hverdagen</a:t>
            </a:r>
          </a:p>
          <a:p>
            <a:pPr lvl="0"/>
            <a:r>
              <a:rPr lang="da-DK" dirty="0"/>
              <a:t>Giver glæde og mening i hverdagen</a:t>
            </a:r>
          </a:p>
          <a:p>
            <a:pPr marL="0" indent="0">
              <a:buNone/>
            </a:pPr>
            <a:endParaRPr lang="da-DK" dirty="0"/>
          </a:p>
          <a:p>
            <a:pPr marL="0" indent="0">
              <a:buNone/>
            </a:pPr>
            <a:endParaRPr lang="da-DK" dirty="0"/>
          </a:p>
          <a:p>
            <a:pPr marL="0" indent="0">
              <a:buNone/>
            </a:pPr>
            <a:endParaRPr lang="da-DK" dirty="0"/>
          </a:p>
          <a:p>
            <a:endParaRPr lang="da-DK" dirty="0"/>
          </a:p>
        </p:txBody>
      </p:sp>
      <p:sp>
        <p:nvSpPr>
          <p:cNvPr id="6" name="Pladsholder til tekst 5"/>
          <p:cNvSpPr>
            <a:spLocks noGrp="1"/>
          </p:cNvSpPr>
          <p:nvPr>
            <p:ph type="body" sz="quarter" idx="13"/>
          </p:nvPr>
        </p:nvSpPr>
        <p:spPr>
          <a:xfrm>
            <a:off x="726223" y="886162"/>
            <a:ext cx="3207131" cy="369316"/>
          </a:xfrm>
        </p:spPr>
        <p:txBody>
          <a:bodyPr/>
          <a:lstStyle/>
          <a:p>
            <a:r>
              <a:rPr lang="da-DK" b="1" dirty="0"/>
              <a:t>De daglige aktiviteter: </a:t>
            </a:r>
            <a:endParaRPr lang="da-DK" dirty="0"/>
          </a:p>
        </p:txBody>
      </p:sp>
      <p:sp>
        <p:nvSpPr>
          <p:cNvPr id="3" name="Pladsholder til dato 2">
            <a:extLst>
              <a:ext uri="{FF2B5EF4-FFF2-40B4-BE49-F238E27FC236}">
                <a16:creationId xmlns:a16="http://schemas.microsoft.com/office/drawing/2014/main" id="{FF357644-804A-4D0C-ACB0-758CD754DC22}"/>
              </a:ext>
            </a:extLst>
          </p:cNvPr>
          <p:cNvSpPr>
            <a:spLocks noGrp="1"/>
          </p:cNvSpPr>
          <p:nvPr>
            <p:ph type="dt" sz="half" idx="10"/>
          </p:nvPr>
        </p:nvSpPr>
        <p:spPr/>
        <p:txBody>
          <a:bodyPr/>
          <a:lstStyle/>
          <a:p>
            <a:r>
              <a:rPr lang="da-DK"/>
              <a:t>Revideret efterår 2023</a:t>
            </a:r>
            <a:endParaRPr lang="da-DK" dirty="0"/>
          </a:p>
        </p:txBody>
      </p:sp>
      <p:sp>
        <p:nvSpPr>
          <p:cNvPr id="10" name="Pladsholder til sidefod 9">
            <a:extLst>
              <a:ext uri="{FF2B5EF4-FFF2-40B4-BE49-F238E27FC236}">
                <a16:creationId xmlns:a16="http://schemas.microsoft.com/office/drawing/2014/main" id="{6E9036A4-D2A5-46B1-B970-915B8290A549}"/>
              </a:ext>
            </a:extLst>
          </p:cNvPr>
          <p:cNvSpPr>
            <a:spLocks noGrp="1"/>
          </p:cNvSpPr>
          <p:nvPr>
            <p:ph type="ftr" sz="quarter" idx="11"/>
          </p:nvPr>
        </p:nvSpPr>
        <p:spPr/>
        <p:txBody>
          <a:bodyPr/>
          <a:lstStyle/>
          <a:p>
            <a:r>
              <a:rPr lang="da-DK"/>
              <a:t>Billedmateriale: Nationalt Videnscenter for Demens / Colourbox.dk</a:t>
            </a:r>
            <a:endParaRPr lang="da-DK" dirty="0"/>
          </a:p>
        </p:txBody>
      </p:sp>
      <p:pic>
        <p:nvPicPr>
          <p:cNvPr id="11" name="Billede 10">
            <a:extLst>
              <a:ext uri="{FF2B5EF4-FFF2-40B4-BE49-F238E27FC236}">
                <a16:creationId xmlns:a16="http://schemas.microsoft.com/office/drawing/2014/main" id="{4E41B04A-D3A8-47C7-819A-FB3A6C705C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9087" y="2023721"/>
            <a:ext cx="1923208" cy="1272541"/>
          </a:xfrm>
          <a:prstGeom prst="rect">
            <a:avLst/>
          </a:prstGeom>
        </p:spPr>
      </p:pic>
      <p:pic>
        <p:nvPicPr>
          <p:cNvPr id="12" name="Billede 11">
            <a:extLst>
              <a:ext uri="{FF2B5EF4-FFF2-40B4-BE49-F238E27FC236}">
                <a16:creationId xmlns:a16="http://schemas.microsoft.com/office/drawing/2014/main" id="{8323FD6C-2698-4B35-87C1-112E7192D6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9078" y="3437215"/>
            <a:ext cx="1923208" cy="1276415"/>
          </a:xfrm>
          <a:prstGeom prst="rect">
            <a:avLst/>
          </a:prstGeom>
        </p:spPr>
      </p:pic>
      <p:pic>
        <p:nvPicPr>
          <p:cNvPr id="13" name="Billede 12">
            <a:extLst>
              <a:ext uri="{FF2B5EF4-FFF2-40B4-BE49-F238E27FC236}">
                <a16:creationId xmlns:a16="http://schemas.microsoft.com/office/drawing/2014/main" id="{62F0D811-CFC0-4591-B2F2-2A49FD4999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06021" y="654125"/>
            <a:ext cx="1923207" cy="1272541"/>
          </a:xfrm>
          <a:prstGeom prst="rect">
            <a:avLst/>
          </a:prstGeom>
        </p:spPr>
      </p:pic>
      <p:pic>
        <p:nvPicPr>
          <p:cNvPr id="14" name="Billede 13">
            <a:extLst>
              <a:ext uri="{FF2B5EF4-FFF2-40B4-BE49-F238E27FC236}">
                <a16:creationId xmlns:a16="http://schemas.microsoft.com/office/drawing/2014/main" id="{FE8862C4-0CF8-40BF-8AAD-53F2B4574E3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86657" y="3355941"/>
            <a:ext cx="1925010" cy="1277506"/>
          </a:xfrm>
          <a:prstGeom prst="rect">
            <a:avLst/>
          </a:prstGeom>
        </p:spPr>
      </p:pic>
      <p:pic>
        <p:nvPicPr>
          <p:cNvPr id="15" name="Billede 14">
            <a:extLst>
              <a:ext uri="{FF2B5EF4-FFF2-40B4-BE49-F238E27FC236}">
                <a16:creationId xmlns:a16="http://schemas.microsoft.com/office/drawing/2014/main" id="{45B94C21-CA31-4566-A2C3-D957415E98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9586" y="3355940"/>
            <a:ext cx="1923208" cy="1293793"/>
          </a:xfrm>
          <a:prstGeom prst="rect">
            <a:avLst/>
          </a:prstGeom>
        </p:spPr>
      </p:pic>
      <p:sp>
        <p:nvSpPr>
          <p:cNvPr id="2" name="Pladsholder til slidenummer 1">
            <a:extLst>
              <a:ext uri="{FF2B5EF4-FFF2-40B4-BE49-F238E27FC236}">
                <a16:creationId xmlns:a16="http://schemas.microsoft.com/office/drawing/2014/main" id="{1321208D-30FE-4A92-96CB-693B41511A02}"/>
              </a:ext>
            </a:extLst>
          </p:cNvPr>
          <p:cNvSpPr>
            <a:spLocks noGrp="1"/>
          </p:cNvSpPr>
          <p:nvPr>
            <p:ph type="sldNum" sz="quarter" idx="12"/>
          </p:nvPr>
        </p:nvSpPr>
        <p:spPr/>
        <p:txBody>
          <a:bodyPr/>
          <a:lstStyle/>
          <a:p>
            <a:fld id="{74447C9C-57A8-4003-9066-4A7E6D84F205}" type="slidenum">
              <a:rPr lang="da-DK" smtClean="0"/>
              <a:t>3</a:t>
            </a:fld>
            <a:endParaRPr lang="da-DK" dirty="0"/>
          </a:p>
        </p:txBody>
      </p:sp>
    </p:spTree>
    <p:extLst>
      <p:ext uri="{BB962C8B-B14F-4D97-AF65-F5344CB8AC3E}">
        <p14:creationId xmlns:p14="http://schemas.microsoft.com/office/powerpoint/2010/main" val="2339588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p:cNvSpPr>
            <a:spLocks noGrp="1"/>
          </p:cNvSpPr>
          <p:nvPr>
            <p:ph type="body" sz="half" idx="2"/>
          </p:nvPr>
        </p:nvSpPr>
        <p:spPr>
          <a:xfrm>
            <a:off x="661524" y="1437155"/>
            <a:ext cx="3966717" cy="1494186"/>
          </a:xfrm>
        </p:spPr>
        <p:txBody>
          <a:bodyPr>
            <a:noAutofit/>
          </a:bodyPr>
          <a:lstStyle/>
          <a:p>
            <a:pPr marL="214313" indent="-214313">
              <a:buFont typeface="Arial" panose="020B0604020202020204" pitchFamily="34" charset="0"/>
              <a:buChar char="•"/>
            </a:pPr>
            <a:r>
              <a:rPr lang="da-DK" sz="1500" dirty="0"/>
              <a:t>at klare økonomien</a:t>
            </a:r>
          </a:p>
          <a:p>
            <a:pPr marL="214313" indent="-214313">
              <a:buFont typeface="Arial" panose="020B0604020202020204" pitchFamily="34" charset="0"/>
              <a:buChar char="•"/>
            </a:pPr>
            <a:r>
              <a:rPr lang="da-DK" sz="1500" dirty="0"/>
              <a:t>at køre bil</a:t>
            </a:r>
          </a:p>
          <a:p>
            <a:pPr marL="214313" indent="-214313">
              <a:buFont typeface="Arial" panose="020B0604020202020204" pitchFamily="34" charset="0"/>
              <a:buChar char="•"/>
            </a:pPr>
            <a:r>
              <a:rPr lang="da-DK" sz="1500" dirty="0"/>
              <a:t>at finde vej</a:t>
            </a:r>
          </a:p>
          <a:p>
            <a:pPr marL="214313" indent="-214313">
              <a:buFont typeface="Arial" panose="020B0604020202020204" pitchFamily="34" charset="0"/>
              <a:buChar char="•"/>
            </a:pPr>
            <a:r>
              <a:rPr lang="da-DK" sz="1500" dirty="0"/>
              <a:t>at lave mad og passe hus og have</a:t>
            </a:r>
          </a:p>
          <a:p>
            <a:pPr marL="214313" indent="-214313">
              <a:buFont typeface="Arial" panose="020B0604020202020204" pitchFamily="34" charset="0"/>
              <a:buChar char="•"/>
            </a:pPr>
            <a:r>
              <a:rPr lang="da-DK" sz="1500" dirty="0"/>
              <a:t>at strukturere hverdagens aktiviteter</a:t>
            </a:r>
          </a:p>
          <a:p>
            <a:pPr marL="214313" indent="-214313">
              <a:buFont typeface="Arial" panose="020B0604020202020204" pitchFamily="34" charset="0"/>
              <a:buChar char="•"/>
            </a:pPr>
            <a:endParaRPr lang="da-DK" sz="1500" dirty="0"/>
          </a:p>
        </p:txBody>
      </p:sp>
      <p:sp>
        <p:nvSpPr>
          <p:cNvPr id="2" name="Titel 1"/>
          <p:cNvSpPr>
            <a:spLocks noGrp="1"/>
          </p:cNvSpPr>
          <p:nvPr>
            <p:ph type="title"/>
          </p:nvPr>
        </p:nvSpPr>
        <p:spPr/>
        <p:txBody>
          <a:bodyPr/>
          <a:lstStyle/>
          <a:p>
            <a:r>
              <a:rPr lang="da-DK" dirty="0"/>
              <a:t>Hverdagsliv</a:t>
            </a:r>
          </a:p>
        </p:txBody>
      </p:sp>
      <p:sp>
        <p:nvSpPr>
          <p:cNvPr id="9" name="Pladsholder til tekst 8"/>
          <p:cNvSpPr>
            <a:spLocks noGrp="1"/>
          </p:cNvSpPr>
          <p:nvPr>
            <p:ph type="body" sz="quarter" idx="13"/>
          </p:nvPr>
        </p:nvSpPr>
        <p:spPr>
          <a:xfrm>
            <a:off x="641303" y="740569"/>
            <a:ext cx="7320508" cy="766007"/>
          </a:xfrm>
        </p:spPr>
        <p:txBody>
          <a:bodyPr>
            <a:normAutofit fontScale="55000" lnSpcReduction="20000"/>
          </a:bodyPr>
          <a:lstStyle/>
          <a:p>
            <a:r>
              <a:rPr lang="da-DK" sz="3300" dirty="0"/>
              <a:t>Når man får en demenssygdom, kan man opleve udfordringer med at klare aktiviteter i hverdagen – fx:</a:t>
            </a:r>
          </a:p>
          <a:p>
            <a:r>
              <a:rPr lang="da-DK" dirty="0"/>
              <a:t> </a:t>
            </a:r>
          </a:p>
          <a:p>
            <a:endParaRPr lang="da-DK" dirty="0"/>
          </a:p>
        </p:txBody>
      </p:sp>
      <p:sp>
        <p:nvSpPr>
          <p:cNvPr id="4" name="Pladsholder til dato 3">
            <a:extLst>
              <a:ext uri="{FF2B5EF4-FFF2-40B4-BE49-F238E27FC236}">
                <a16:creationId xmlns:a16="http://schemas.microsoft.com/office/drawing/2014/main" id="{6AB25094-9602-4137-BAC7-3C041A032080}"/>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32D7D5D4-80F6-4D05-8007-E0732374CC82}"/>
              </a:ext>
            </a:extLst>
          </p:cNvPr>
          <p:cNvSpPr>
            <a:spLocks noGrp="1"/>
          </p:cNvSpPr>
          <p:nvPr>
            <p:ph type="ftr" sz="quarter" idx="11"/>
          </p:nvPr>
        </p:nvSpPr>
        <p:spPr/>
        <p:txBody>
          <a:bodyPr/>
          <a:lstStyle/>
          <a:p>
            <a:r>
              <a:rPr lang="da-DK"/>
              <a:t>Billedmateriale: Nationalt Videnscenter for Demens / Colourbox.dk</a:t>
            </a:r>
            <a:endParaRPr lang="da-DK" dirty="0"/>
          </a:p>
        </p:txBody>
      </p:sp>
      <p:sp>
        <p:nvSpPr>
          <p:cNvPr id="3" name="Pladsholder til slidenummer 2">
            <a:extLst>
              <a:ext uri="{FF2B5EF4-FFF2-40B4-BE49-F238E27FC236}">
                <a16:creationId xmlns:a16="http://schemas.microsoft.com/office/drawing/2014/main" id="{787BBF36-877C-4A0C-BD28-9B176F175460}"/>
              </a:ext>
            </a:extLst>
          </p:cNvPr>
          <p:cNvSpPr>
            <a:spLocks noGrp="1"/>
          </p:cNvSpPr>
          <p:nvPr>
            <p:ph type="sldNum" sz="quarter" idx="12"/>
          </p:nvPr>
        </p:nvSpPr>
        <p:spPr/>
        <p:txBody>
          <a:bodyPr/>
          <a:lstStyle/>
          <a:p>
            <a:fld id="{74447C9C-57A8-4003-9066-4A7E6D84F205}" type="slidenum">
              <a:rPr lang="da-DK" smtClean="0"/>
              <a:t>4</a:t>
            </a:fld>
            <a:endParaRPr lang="da-DK" dirty="0"/>
          </a:p>
        </p:txBody>
      </p:sp>
      <p:pic>
        <p:nvPicPr>
          <p:cNvPr id="11" name="Billede 10">
            <a:extLst>
              <a:ext uri="{FF2B5EF4-FFF2-40B4-BE49-F238E27FC236}">
                <a16:creationId xmlns:a16="http://schemas.microsoft.com/office/drawing/2014/main" id="{09113CB4-E6A0-4102-B2D6-0AF2F51744AC}"/>
              </a:ext>
            </a:extLst>
          </p:cNvPr>
          <p:cNvPicPr>
            <a:picLocks noChangeAspect="1"/>
          </p:cNvPicPr>
          <p:nvPr/>
        </p:nvPicPr>
        <p:blipFill>
          <a:blip r:embed="rId3"/>
          <a:stretch>
            <a:fillRect/>
          </a:stretch>
        </p:blipFill>
        <p:spPr>
          <a:xfrm>
            <a:off x="1031963" y="2931341"/>
            <a:ext cx="7089110" cy="1851296"/>
          </a:xfrm>
          <a:prstGeom prst="rect">
            <a:avLst/>
          </a:prstGeom>
        </p:spPr>
      </p:pic>
    </p:spTree>
    <p:extLst>
      <p:ext uri="{BB962C8B-B14F-4D97-AF65-F5344CB8AC3E}">
        <p14:creationId xmlns:p14="http://schemas.microsoft.com/office/powerpoint/2010/main" val="312765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074269" y="901595"/>
            <a:ext cx="3471863" cy="3655219"/>
          </a:xfrm>
        </p:spPr>
        <p:txBody>
          <a:bodyPr>
            <a:normAutofit/>
          </a:bodyPr>
          <a:lstStyle/>
          <a:p>
            <a:pPr marL="0" indent="0">
              <a:buNone/>
            </a:pPr>
            <a:endParaRPr lang="da-DK" dirty="0"/>
          </a:p>
          <a:p>
            <a:pPr marL="0" indent="0">
              <a:buNone/>
            </a:pPr>
            <a:r>
              <a:rPr lang="da-DK" dirty="0"/>
              <a:t>	</a:t>
            </a:r>
          </a:p>
        </p:txBody>
      </p:sp>
      <p:sp>
        <p:nvSpPr>
          <p:cNvPr id="7" name="Pladsholder til tekst 6"/>
          <p:cNvSpPr>
            <a:spLocks noGrp="1"/>
          </p:cNvSpPr>
          <p:nvPr>
            <p:ph type="body" sz="half" idx="2"/>
          </p:nvPr>
        </p:nvSpPr>
        <p:spPr>
          <a:xfrm>
            <a:off x="648466" y="1437154"/>
            <a:ext cx="7012900" cy="2804752"/>
          </a:xfrm>
        </p:spPr>
        <p:txBody>
          <a:bodyPr>
            <a:noAutofit/>
          </a:bodyPr>
          <a:lstStyle/>
          <a:p>
            <a:pPr marL="257175" indent="-257175">
              <a:buFont typeface="Arial" panose="020B0604020202020204" pitchFamily="34" charset="0"/>
              <a:buChar char="•"/>
            </a:pPr>
            <a:r>
              <a:rPr lang="da-DK" sz="1500" dirty="0"/>
              <a:t>at følge med i aviser og nyheder</a:t>
            </a:r>
          </a:p>
          <a:p>
            <a:pPr marL="257175" indent="-257175">
              <a:buFont typeface="Arial" panose="020B0604020202020204" pitchFamily="34" charset="0"/>
              <a:buChar char="•"/>
            </a:pPr>
            <a:r>
              <a:rPr lang="da-DK" sz="1500" dirty="0"/>
              <a:t>at huske aftaler, tid og sted</a:t>
            </a:r>
          </a:p>
          <a:p>
            <a:pPr marL="257175" indent="-257175">
              <a:buFont typeface="Arial" panose="020B0604020202020204" pitchFamily="34" charset="0"/>
              <a:buChar char="•"/>
            </a:pPr>
            <a:r>
              <a:rPr lang="da-DK" sz="1500" dirty="0"/>
              <a:t>at følge med i drøftelser i socialt samvær</a:t>
            </a:r>
          </a:p>
          <a:p>
            <a:pPr marL="257175" indent="-257175">
              <a:buFont typeface="Arial" panose="020B0604020202020204" pitchFamily="34" charset="0"/>
              <a:buChar char="•"/>
            </a:pPr>
            <a:r>
              <a:rPr lang="da-DK" sz="1500" dirty="0"/>
              <a:t>at deltage i kulturelle tilbud, sport/motion og andet, som man tidligere har holdt af</a:t>
            </a:r>
          </a:p>
          <a:p>
            <a:pPr marL="214313" indent="-214313">
              <a:buFont typeface="Arial" panose="020B0604020202020204" pitchFamily="34" charset="0"/>
              <a:buChar char="•"/>
            </a:pPr>
            <a:endParaRPr lang="da-DK" sz="1500" dirty="0"/>
          </a:p>
        </p:txBody>
      </p:sp>
      <p:sp>
        <p:nvSpPr>
          <p:cNvPr id="2" name="Titel 1"/>
          <p:cNvSpPr>
            <a:spLocks noGrp="1"/>
          </p:cNvSpPr>
          <p:nvPr>
            <p:ph type="title"/>
          </p:nvPr>
        </p:nvSpPr>
        <p:spPr/>
        <p:txBody>
          <a:bodyPr/>
          <a:lstStyle/>
          <a:p>
            <a:r>
              <a:rPr lang="da-DK" dirty="0"/>
              <a:t>Hverdagsliv</a:t>
            </a:r>
          </a:p>
        </p:txBody>
      </p:sp>
      <p:sp>
        <p:nvSpPr>
          <p:cNvPr id="9" name="Pladsholder til tekst 8"/>
          <p:cNvSpPr>
            <a:spLocks noGrp="1"/>
          </p:cNvSpPr>
          <p:nvPr>
            <p:ph type="body" sz="quarter" idx="13"/>
          </p:nvPr>
        </p:nvSpPr>
        <p:spPr>
          <a:xfrm>
            <a:off x="628650" y="740569"/>
            <a:ext cx="7387590" cy="766007"/>
          </a:xfrm>
        </p:spPr>
        <p:txBody>
          <a:bodyPr>
            <a:normAutofit fontScale="55000" lnSpcReduction="20000"/>
          </a:bodyPr>
          <a:lstStyle/>
          <a:p>
            <a:r>
              <a:rPr lang="da-DK" sz="3300" dirty="0"/>
              <a:t>Når man får en demenssygdom, kan man opleve udfordringer med at kunne involvere sig i samfundslivet – fx:</a:t>
            </a:r>
          </a:p>
          <a:p>
            <a:r>
              <a:rPr lang="da-DK" dirty="0"/>
              <a:t> </a:t>
            </a:r>
          </a:p>
          <a:p>
            <a:endParaRPr lang="da-DK" dirty="0"/>
          </a:p>
        </p:txBody>
      </p:sp>
      <p:sp>
        <p:nvSpPr>
          <p:cNvPr id="4" name="Pladsholder til dato 3">
            <a:extLst>
              <a:ext uri="{FF2B5EF4-FFF2-40B4-BE49-F238E27FC236}">
                <a16:creationId xmlns:a16="http://schemas.microsoft.com/office/drawing/2014/main" id="{6AB25094-9602-4137-BAC7-3C041A032080}"/>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32D7D5D4-80F6-4D05-8007-E0732374CC82}"/>
              </a:ext>
            </a:extLst>
          </p:cNvPr>
          <p:cNvSpPr>
            <a:spLocks noGrp="1"/>
          </p:cNvSpPr>
          <p:nvPr>
            <p:ph type="ftr" sz="quarter" idx="11"/>
          </p:nvPr>
        </p:nvSpPr>
        <p:spPr/>
        <p:txBody>
          <a:bodyPr/>
          <a:lstStyle/>
          <a:p>
            <a:r>
              <a:rPr lang="da-DK"/>
              <a:t>Billedmateriale: Nationalt Videnscenter for Demens / Colourbox.dk</a:t>
            </a:r>
            <a:endParaRPr lang="da-DK" dirty="0"/>
          </a:p>
        </p:txBody>
      </p:sp>
      <p:sp>
        <p:nvSpPr>
          <p:cNvPr id="11" name="Pladsholder til slidenummer 10">
            <a:extLst>
              <a:ext uri="{FF2B5EF4-FFF2-40B4-BE49-F238E27FC236}">
                <a16:creationId xmlns:a16="http://schemas.microsoft.com/office/drawing/2014/main" id="{3464B33E-AEA9-4DF5-A2B5-2A4902A6E7A2}"/>
              </a:ext>
            </a:extLst>
          </p:cNvPr>
          <p:cNvSpPr>
            <a:spLocks noGrp="1"/>
          </p:cNvSpPr>
          <p:nvPr>
            <p:ph type="sldNum" sz="quarter" idx="12"/>
          </p:nvPr>
        </p:nvSpPr>
        <p:spPr/>
        <p:txBody>
          <a:bodyPr/>
          <a:lstStyle/>
          <a:p>
            <a:fld id="{74447C9C-57A8-4003-9066-4A7E6D84F205}" type="slidenum">
              <a:rPr lang="da-DK" smtClean="0"/>
              <a:t>5</a:t>
            </a:fld>
            <a:endParaRPr lang="da-DK" dirty="0"/>
          </a:p>
        </p:txBody>
      </p:sp>
      <p:pic>
        <p:nvPicPr>
          <p:cNvPr id="13" name="Billede 12">
            <a:extLst>
              <a:ext uri="{FF2B5EF4-FFF2-40B4-BE49-F238E27FC236}">
                <a16:creationId xmlns:a16="http://schemas.microsoft.com/office/drawing/2014/main" id="{2156FBC0-6FBA-4D3A-AD18-7129B78463C7}"/>
              </a:ext>
            </a:extLst>
          </p:cNvPr>
          <p:cNvPicPr>
            <a:picLocks noChangeAspect="1"/>
          </p:cNvPicPr>
          <p:nvPr/>
        </p:nvPicPr>
        <p:blipFill>
          <a:blip r:embed="rId3"/>
          <a:stretch>
            <a:fillRect/>
          </a:stretch>
        </p:blipFill>
        <p:spPr>
          <a:xfrm>
            <a:off x="947062" y="2922340"/>
            <a:ext cx="7423702" cy="1791928"/>
          </a:xfrm>
          <a:prstGeom prst="rect">
            <a:avLst/>
          </a:prstGeom>
        </p:spPr>
      </p:pic>
    </p:spTree>
    <p:extLst>
      <p:ext uri="{BB962C8B-B14F-4D97-AF65-F5344CB8AC3E}">
        <p14:creationId xmlns:p14="http://schemas.microsoft.com/office/powerpoint/2010/main" val="8819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074269" y="901595"/>
            <a:ext cx="3471863" cy="3655219"/>
          </a:xfrm>
        </p:spPr>
        <p:txBody>
          <a:bodyPr>
            <a:normAutofit/>
          </a:bodyPr>
          <a:lstStyle/>
          <a:p>
            <a:pPr marL="0" indent="0">
              <a:buNone/>
            </a:pPr>
            <a:endParaRPr lang="da-DK" dirty="0"/>
          </a:p>
          <a:p>
            <a:pPr marL="0" indent="0">
              <a:buNone/>
            </a:pPr>
            <a:r>
              <a:rPr lang="da-DK" dirty="0"/>
              <a:t>	</a:t>
            </a:r>
          </a:p>
        </p:txBody>
      </p:sp>
      <p:sp>
        <p:nvSpPr>
          <p:cNvPr id="7" name="Pladsholder til tekst 6"/>
          <p:cNvSpPr>
            <a:spLocks noGrp="1"/>
          </p:cNvSpPr>
          <p:nvPr>
            <p:ph type="body" sz="half" idx="2"/>
          </p:nvPr>
        </p:nvSpPr>
        <p:spPr>
          <a:xfrm>
            <a:off x="641927" y="1437154"/>
            <a:ext cx="4804243" cy="2804752"/>
          </a:xfrm>
        </p:spPr>
        <p:txBody>
          <a:bodyPr>
            <a:noAutofit/>
          </a:bodyPr>
          <a:lstStyle/>
          <a:p>
            <a:pPr marL="257175" indent="-257175">
              <a:buFont typeface="Arial" panose="020B0604020202020204" pitchFamily="34" charset="0"/>
              <a:buChar char="•"/>
            </a:pPr>
            <a:r>
              <a:rPr lang="da-DK" sz="1500" dirty="0"/>
              <a:t>at overskue samvær med andre</a:t>
            </a:r>
          </a:p>
          <a:p>
            <a:pPr marL="257175" indent="-257175">
              <a:buFont typeface="Arial" panose="020B0604020202020204" pitchFamily="34" charset="0"/>
              <a:buChar char="•"/>
            </a:pPr>
            <a:r>
              <a:rPr lang="da-DK" sz="1500" dirty="0"/>
              <a:t>at rumme støj og uro – fx når børnebørn er på besøg</a:t>
            </a:r>
          </a:p>
          <a:p>
            <a:pPr marL="257175" indent="-257175">
              <a:buFont typeface="Arial" panose="020B0604020202020204" pitchFamily="34" charset="0"/>
              <a:buChar char="•"/>
            </a:pPr>
            <a:r>
              <a:rPr lang="da-DK" sz="1500" dirty="0"/>
              <a:t>at deltage i festligheder med mange mennesker</a:t>
            </a:r>
          </a:p>
          <a:p>
            <a:pPr marL="257175" indent="-257175">
              <a:buFont typeface="Arial" panose="020B0604020202020204" pitchFamily="34" charset="0"/>
              <a:buChar char="•"/>
            </a:pPr>
            <a:r>
              <a:rPr lang="da-DK" sz="1500" dirty="0"/>
              <a:t>at være bange for at gøre noget forkert</a:t>
            </a:r>
          </a:p>
          <a:p>
            <a:pPr marL="214313" indent="-214313">
              <a:buFont typeface="Arial" panose="020B0604020202020204" pitchFamily="34" charset="0"/>
              <a:buChar char="•"/>
            </a:pPr>
            <a:endParaRPr lang="da-DK" sz="1500" dirty="0"/>
          </a:p>
        </p:txBody>
      </p:sp>
      <p:sp>
        <p:nvSpPr>
          <p:cNvPr id="2" name="Titel 1"/>
          <p:cNvSpPr>
            <a:spLocks noGrp="1"/>
          </p:cNvSpPr>
          <p:nvPr>
            <p:ph type="title"/>
          </p:nvPr>
        </p:nvSpPr>
        <p:spPr/>
        <p:txBody>
          <a:bodyPr/>
          <a:lstStyle/>
          <a:p>
            <a:r>
              <a:rPr lang="da-DK" dirty="0"/>
              <a:t>Hverdagsliv</a:t>
            </a:r>
          </a:p>
        </p:txBody>
      </p:sp>
      <p:sp>
        <p:nvSpPr>
          <p:cNvPr id="9" name="Pladsholder til tekst 8"/>
          <p:cNvSpPr>
            <a:spLocks noGrp="1"/>
          </p:cNvSpPr>
          <p:nvPr>
            <p:ph type="body" sz="quarter" idx="13"/>
          </p:nvPr>
        </p:nvSpPr>
        <p:spPr>
          <a:xfrm>
            <a:off x="628650" y="740569"/>
            <a:ext cx="7516041" cy="766007"/>
          </a:xfrm>
        </p:spPr>
        <p:txBody>
          <a:bodyPr>
            <a:normAutofit fontScale="55000" lnSpcReduction="20000"/>
          </a:bodyPr>
          <a:lstStyle/>
          <a:p>
            <a:r>
              <a:rPr lang="da-DK" sz="3300" dirty="0"/>
              <a:t>Når man får en demenssygdom, kan man opleve udfordringer med at involvere sig i sociale aktiviteter – fx:</a:t>
            </a:r>
          </a:p>
          <a:p>
            <a:r>
              <a:rPr lang="da-DK" dirty="0"/>
              <a:t> </a:t>
            </a:r>
          </a:p>
          <a:p>
            <a:endParaRPr lang="da-DK" dirty="0"/>
          </a:p>
        </p:txBody>
      </p:sp>
      <p:sp>
        <p:nvSpPr>
          <p:cNvPr id="4" name="Pladsholder til dato 3">
            <a:extLst>
              <a:ext uri="{FF2B5EF4-FFF2-40B4-BE49-F238E27FC236}">
                <a16:creationId xmlns:a16="http://schemas.microsoft.com/office/drawing/2014/main" id="{6AB25094-9602-4137-BAC7-3C041A032080}"/>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32D7D5D4-80F6-4D05-8007-E0732374CC82}"/>
              </a:ext>
            </a:extLst>
          </p:cNvPr>
          <p:cNvSpPr>
            <a:spLocks noGrp="1"/>
          </p:cNvSpPr>
          <p:nvPr>
            <p:ph type="ftr" sz="quarter" idx="11"/>
          </p:nvPr>
        </p:nvSpPr>
        <p:spPr/>
        <p:txBody>
          <a:bodyPr/>
          <a:lstStyle/>
          <a:p>
            <a:r>
              <a:rPr lang="da-DK"/>
              <a:t>Billedmateriale: Nationalt Videnscenter for Demens / Colourbox.dk</a:t>
            </a:r>
            <a:endParaRPr lang="da-DK" dirty="0"/>
          </a:p>
        </p:txBody>
      </p:sp>
      <p:sp>
        <p:nvSpPr>
          <p:cNvPr id="11" name="Pladsholder til slidenummer 10">
            <a:extLst>
              <a:ext uri="{FF2B5EF4-FFF2-40B4-BE49-F238E27FC236}">
                <a16:creationId xmlns:a16="http://schemas.microsoft.com/office/drawing/2014/main" id="{A7C288F0-3DB9-4687-9306-9D45639A6F47}"/>
              </a:ext>
            </a:extLst>
          </p:cNvPr>
          <p:cNvSpPr>
            <a:spLocks noGrp="1"/>
          </p:cNvSpPr>
          <p:nvPr>
            <p:ph type="sldNum" sz="quarter" idx="12"/>
          </p:nvPr>
        </p:nvSpPr>
        <p:spPr/>
        <p:txBody>
          <a:bodyPr/>
          <a:lstStyle/>
          <a:p>
            <a:fld id="{74447C9C-57A8-4003-9066-4A7E6D84F205}" type="slidenum">
              <a:rPr lang="da-DK" smtClean="0"/>
              <a:t>6</a:t>
            </a:fld>
            <a:endParaRPr lang="da-DK" dirty="0"/>
          </a:p>
        </p:txBody>
      </p:sp>
      <p:pic>
        <p:nvPicPr>
          <p:cNvPr id="13" name="Billede 12">
            <a:extLst>
              <a:ext uri="{FF2B5EF4-FFF2-40B4-BE49-F238E27FC236}">
                <a16:creationId xmlns:a16="http://schemas.microsoft.com/office/drawing/2014/main" id="{1EFBCA45-44A8-4DA4-8755-9B6E5BD92023}"/>
              </a:ext>
            </a:extLst>
          </p:cNvPr>
          <p:cNvPicPr>
            <a:picLocks noChangeAspect="1"/>
          </p:cNvPicPr>
          <p:nvPr/>
        </p:nvPicPr>
        <p:blipFill>
          <a:blip r:embed="rId3"/>
          <a:stretch>
            <a:fillRect/>
          </a:stretch>
        </p:blipFill>
        <p:spPr>
          <a:xfrm>
            <a:off x="1230055" y="3031463"/>
            <a:ext cx="6701278" cy="1613557"/>
          </a:xfrm>
          <a:prstGeom prst="rect">
            <a:avLst/>
          </a:prstGeom>
        </p:spPr>
      </p:pic>
    </p:spTree>
    <p:extLst>
      <p:ext uri="{BB962C8B-B14F-4D97-AF65-F5344CB8AC3E}">
        <p14:creationId xmlns:p14="http://schemas.microsoft.com/office/powerpoint/2010/main" val="287942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Hverdagen og livskvalitet</a:t>
            </a:r>
          </a:p>
        </p:txBody>
      </p:sp>
      <p:sp>
        <p:nvSpPr>
          <p:cNvPr id="3" name="Pladsholder til indhold 2"/>
          <p:cNvSpPr>
            <a:spLocks noGrp="1"/>
          </p:cNvSpPr>
          <p:nvPr>
            <p:ph idx="1"/>
          </p:nvPr>
        </p:nvSpPr>
        <p:spPr>
          <a:xfrm>
            <a:off x="671736" y="889980"/>
            <a:ext cx="3716986" cy="3239243"/>
          </a:xfrm>
        </p:spPr>
        <p:txBody>
          <a:bodyPr>
            <a:normAutofit/>
          </a:bodyPr>
          <a:lstStyle/>
          <a:p>
            <a:pPr marL="0" indent="0">
              <a:buNone/>
            </a:pPr>
            <a:r>
              <a:rPr lang="da-DK" sz="1800" b="1" dirty="0">
                <a:latin typeface="+mj-lt"/>
              </a:rPr>
              <a:t>Sygdommen kan medføre tab af:</a:t>
            </a:r>
          </a:p>
          <a:p>
            <a:r>
              <a:rPr lang="da-DK" dirty="0"/>
              <a:t>Tidligere roller</a:t>
            </a:r>
          </a:p>
          <a:p>
            <a:r>
              <a:rPr lang="da-DK" dirty="0"/>
              <a:t>Arbejde</a:t>
            </a:r>
          </a:p>
          <a:p>
            <a:r>
              <a:rPr lang="da-DK" dirty="0"/>
              <a:t>Selvbestemmelse </a:t>
            </a:r>
          </a:p>
          <a:p>
            <a:r>
              <a:rPr lang="da-DK" dirty="0"/>
              <a:t>Selvtillid og selvværd </a:t>
            </a:r>
          </a:p>
          <a:p>
            <a:r>
              <a:rPr lang="da-DK" dirty="0"/>
              <a:t>Identitet</a:t>
            </a:r>
          </a:p>
          <a:p>
            <a:pPr marL="0" indent="0">
              <a:buNone/>
            </a:pPr>
            <a:endParaRPr lang="da-DK" dirty="0"/>
          </a:p>
          <a:p>
            <a:pPr marL="0" indent="0">
              <a:buNone/>
            </a:pPr>
            <a:r>
              <a:rPr lang="da-DK" sz="1800" b="1" dirty="0"/>
              <a:t>Kan medføre:</a:t>
            </a:r>
          </a:p>
          <a:p>
            <a:r>
              <a:rPr lang="da-DK" dirty="0"/>
              <a:t>Nedsat livskvalitet og velbefindende</a:t>
            </a:r>
          </a:p>
          <a:p>
            <a:pPr marL="0" indent="0">
              <a:buNone/>
            </a:pPr>
            <a:endParaRPr lang="da-DK" dirty="0"/>
          </a:p>
        </p:txBody>
      </p:sp>
      <p:sp>
        <p:nvSpPr>
          <p:cNvPr id="4" name="Pladsholder til dato 3">
            <a:extLst>
              <a:ext uri="{FF2B5EF4-FFF2-40B4-BE49-F238E27FC236}">
                <a16:creationId xmlns:a16="http://schemas.microsoft.com/office/drawing/2014/main" id="{64D2B83D-F71C-47EE-84C2-91D491F42ECE}"/>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FE18C1FF-C983-4988-8286-174ECC1EE7D9}"/>
              </a:ext>
            </a:extLst>
          </p:cNvPr>
          <p:cNvSpPr>
            <a:spLocks noGrp="1"/>
          </p:cNvSpPr>
          <p:nvPr>
            <p:ph type="ftr" sz="quarter" idx="11"/>
          </p:nvPr>
        </p:nvSpPr>
        <p:spPr/>
        <p:txBody>
          <a:bodyPr/>
          <a:lstStyle/>
          <a:p>
            <a:r>
              <a:rPr lang="da-DK"/>
              <a:t>Billedmateriale: Nationalt Videnscenter for Demens / Colourbox.dk</a:t>
            </a:r>
            <a:endParaRPr lang="da-DK" dirty="0"/>
          </a:p>
        </p:txBody>
      </p:sp>
      <p:pic>
        <p:nvPicPr>
          <p:cNvPr id="7" name="Billede 6">
            <a:extLst>
              <a:ext uri="{FF2B5EF4-FFF2-40B4-BE49-F238E27FC236}">
                <a16:creationId xmlns:a16="http://schemas.microsoft.com/office/drawing/2014/main" id="{A93AF48F-291B-42EF-8C5D-CB438C0B1C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8175" y="3406210"/>
            <a:ext cx="1932938" cy="1296412"/>
          </a:xfrm>
          <a:prstGeom prst="rect">
            <a:avLst/>
          </a:prstGeom>
        </p:spPr>
      </p:pic>
      <p:pic>
        <p:nvPicPr>
          <p:cNvPr id="10" name="Billede 9">
            <a:extLst>
              <a:ext uri="{FF2B5EF4-FFF2-40B4-BE49-F238E27FC236}">
                <a16:creationId xmlns:a16="http://schemas.microsoft.com/office/drawing/2014/main" id="{071CDA78-DC62-4AFB-88B1-CE6BE39D7B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12048" y="695290"/>
            <a:ext cx="1928999" cy="1231303"/>
          </a:xfrm>
          <a:prstGeom prst="rect">
            <a:avLst/>
          </a:prstGeom>
        </p:spPr>
      </p:pic>
      <p:pic>
        <p:nvPicPr>
          <p:cNvPr id="11" name="Billede 10">
            <a:extLst>
              <a:ext uri="{FF2B5EF4-FFF2-40B4-BE49-F238E27FC236}">
                <a16:creationId xmlns:a16="http://schemas.microsoft.com/office/drawing/2014/main" id="{8C11D0F4-7144-4E11-8610-2427C38C88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4238" y="2060106"/>
            <a:ext cx="1932938" cy="1164091"/>
          </a:xfrm>
          <a:prstGeom prst="rect">
            <a:avLst/>
          </a:prstGeom>
        </p:spPr>
      </p:pic>
      <p:sp>
        <p:nvSpPr>
          <p:cNvPr id="6" name="Pladsholder til slidenummer 5">
            <a:extLst>
              <a:ext uri="{FF2B5EF4-FFF2-40B4-BE49-F238E27FC236}">
                <a16:creationId xmlns:a16="http://schemas.microsoft.com/office/drawing/2014/main" id="{F7BA6F3F-B5BA-4C7F-83F7-E9741EB2F370}"/>
              </a:ext>
            </a:extLst>
          </p:cNvPr>
          <p:cNvSpPr>
            <a:spLocks noGrp="1"/>
          </p:cNvSpPr>
          <p:nvPr>
            <p:ph type="sldNum" sz="quarter" idx="12"/>
          </p:nvPr>
        </p:nvSpPr>
        <p:spPr/>
        <p:txBody>
          <a:bodyPr/>
          <a:lstStyle/>
          <a:p>
            <a:fld id="{74447C9C-57A8-4003-9066-4A7E6D84F205}" type="slidenum">
              <a:rPr lang="da-DK" smtClean="0"/>
              <a:t>7</a:t>
            </a:fld>
            <a:endParaRPr lang="da-DK" dirty="0"/>
          </a:p>
        </p:txBody>
      </p:sp>
    </p:spTree>
    <p:extLst>
      <p:ext uri="{BB962C8B-B14F-4D97-AF65-F5344CB8AC3E}">
        <p14:creationId xmlns:p14="http://schemas.microsoft.com/office/powerpoint/2010/main" val="330109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C4BABB-9A34-4952-9CE7-FE6F0E53E3EB}"/>
              </a:ext>
            </a:extLst>
          </p:cNvPr>
          <p:cNvSpPr>
            <a:spLocks noGrp="1"/>
          </p:cNvSpPr>
          <p:nvPr>
            <p:ph type="title"/>
          </p:nvPr>
        </p:nvSpPr>
        <p:spPr/>
        <p:txBody>
          <a:bodyPr/>
          <a:lstStyle/>
          <a:p>
            <a:r>
              <a:rPr lang="da-DK" dirty="0"/>
              <a:t>Du kan få gode råd i </a:t>
            </a:r>
            <a:r>
              <a:rPr lang="da-DK"/>
              <a:t>disse hæfter</a:t>
            </a:r>
            <a:endParaRPr lang="da-DK" dirty="0"/>
          </a:p>
        </p:txBody>
      </p:sp>
      <p:pic>
        <p:nvPicPr>
          <p:cNvPr id="8" name="Pladsholder til indhold 7">
            <a:extLst>
              <a:ext uri="{FF2B5EF4-FFF2-40B4-BE49-F238E27FC236}">
                <a16:creationId xmlns:a16="http://schemas.microsoft.com/office/drawing/2014/main" id="{BEBF7A82-56C8-4EFA-A3B5-3C03132244E2}"/>
              </a:ext>
            </a:extLst>
          </p:cNvPr>
          <p:cNvPicPr>
            <a:picLocks noGrp="1" noChangeAspect="1"/>
          </p:cNvPicPr>
          <p:nvPr>
            <p:ph idx="1"/>
          </p:nvPr>
        </p:nvPicPr>
        <p:blipFill rotWithShape="1">
          <a:blip r:embed="rId2"/>
          <a:srcRect l="2965" r="2467"/>
          <a:stretch/>
        </p:blipFill>
        <p:spPr>
          <a:xfrm>
            <a:off x="1344139" y="748783"/>
            <a:ext cx="2920427" cy="3918857"/>
          </a:xfrm>
        </p:spPr>
      </p:pic>
      <p:sp>
        <p:nvSpPr>
          <p:cNvPr id="4" name="Pladsholder til dato 3">
            <a:extLst>
              <a:ext uri="{FF2B5EF4-FFF2-40B4-BE49-F238E27FC236}">
                <a16:creationId xmlns:a16="http://schemas.microsoft.com/office/drawing/2014/main" id="{91E9AA63-558B-4EE4-A623-83F1FEE00D9F}"/>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BBD76353-EEEC-4A48-9F2A-55E70524A237}"/>
              </a:ext>
            </a:extLst>
          </p:cNvPr>
          <p:cNvSpPr>
            <a:spLocks noGrp="1"/>
          </p:cNvSpPr>
          <p:nvPr>
            <p:ph type="ftr" sz="quarter" idx="11"/>
          </p:nvPr>
        </p:nvSpPr>
        <p:spPr/>
        <p:txBody>
          <a:bodyPr/>
          <a:lstStyle/>
          <a:p>
            <a:r>
              <a:rPr lang="da-DK"/>
              <a:t>Billedmateriale: Nationalt Videnscenter for Demens / Colourbox.dk</a:t>
            </a:r>
            <a:endParaRPr lang="da-DK" dirty="0"/>
          </a:p>
        </p:txBody>
      </p:sp>
      <p:pic>
        <p:nvPicPr>
          <p:cNvPr id="10" name="Billede 9">
            <a:extLst>
              <a:ext uri="{FF2B5EF4-FFF2-40B4-BE49-F238E27FC236}">
                <a16:creationId xmlns:a16="http://schemas.microsoft.com/office/drawing/2014/main" id="{03B0D909-CAAF-467D-9A24-D69DB4764461}"/>
              </a:ext>
            </a:extLst>
          </p:cNvPr>
          <p:cNvPicPr>
            <a:picLocks noChangeAspect="1"/>
          </p:cNvPicPr>
          <p:nvPr/>
        </p:nvPicPr>
        <p:blipFill>
          <a:blip r:embed="rId3"/>
          <a:stretch>
            <a:fillRect/>
          </a:stretch>
        </p:blipFill>
        <p:spPr>
          <a:xfrm>
            <a:off x="5168509" y="748782"/>
            <a:ext cx="2816678" cy="3918857"/>
          </a:xfrm>
          <a:prstGeom prst="rect">
            <a:avLst/>
          </a:prstGeom>
        </p:spPr>
      </p:pic>
      <p:sp>
        <p:nvSpPr>
          <p:cNvPr id="3" name="Pladsholder til slidenummer 2">
            <a:extLst>
              <a:ext uri="{FF2B5EF4-FFF2-40B4-BE49-F238E27FC236}">
                <a16:creationId xmlns:a16="http://schemas.microsoft.com/office/drawing/2014/main" id="{2CD8EC8B-AD7C-4698-AF7A-FB6E96910A69}"/>
              </a:ext>
            </a:extLst>
          </p:cNvPr>
          <p:cNvSpPr>
            <a:spLocks noGrp="1"/>
          </p:cNvSpPr>
          <p:nvPr>
            <p:ph type="sldNum" sz="quarter" idx="12"/>
          </p:nvPr>
        </p:nvSpPr>
        <p:spPr/>
        <p:txBody>
          <a:bodyPr/>
          <a:lstStyle/>
          <a:p>
            <a:fld id="{74447C9C-57A8-4003-9066-4A7E6D84F205}" type="slidenum">
              <a:rPr lang="da-DK" smtClean="0"/>
              <a:t>8</a:t>
            </a:fld>
            <a:endParaRPr lang="da-DK" dirty="0"/>
          </a:p>
        </p:txBody>
      </p:sp>
    </p:spTree>
    <p:extLst>
      <p:ext uri="{BB962C8B-B14F-4D97-AF65-F5344CB8AC3E}">
        <p14:creationId xmlns:p14="http://schemas.microsoft.com/office/powerpoint/2010/main" val="28623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593" y="22091"/>
            <a:ext cx="6172200" cy="457363"/>
          </a:xfrm>
        </p:spPr>
        <p:txBody>
          <a:bodyPr/>
          <a:lstStyle/>
          <a:p>
            <a:r>
              <a:rPr lang="da-DK" dirty="0"/>
              <a:t>Det hele menneske – hvem er du?</a:t>
            </a:r>
          </a:p>
        </p:txBody>
      </p:sp>
      <p:sp>
        <p:nvSpPr>
          <p:cNvPr id="3" name="Pladsholder til dato 2">
            <a:extLst>
              <a:ext uri="{FF2B5EF4-FFF2-40B4-BE49-F238E27FC236}">
                <a16:creationId xmlns:a16="http://schemas.microsoft.com/office/drawing/2014/main" id="{2CB1916B-974F-4A17-BE40-EAFB4983C078}"/>
              </a:ext>
            </a:extLst>
          </p:cNvPr>
          <p:cNvSpPr>
            <a:spLocks noGrp="1"/>
          </p:cNvSpPr>
          <p:nvPr>
            <p:ph type="dt" sz="half" idx="10"/>
          </p:nvPr>
        </p:nvSpPr>
        <p:spPr/>
        <p:txBody>
          <a:bodyPr/>
          <a:lstStyle/>
          <a:p>
            <a:r>
              <a:rPr lang="da-DK"/>
              <a:t>Revideret efterår 2023</a:t>
            </a:r>
            <a:endParaRPr lang="da-DK" dirty="0"/>
          </a:p>
        </p:txBody>
      </p:sp>
      <p:sp>
        <p:nvSpPr>
          <p:cNvPr id="4" name="Pladsholder til sidefod 3">
            <a:extLst>
              <a:ext uri="{FF2B5EF4-FFF2-40B4-BE49-F238E27FC236}">
                <a16:creationId xmlns:a16="http://schemas.microsoft.com/office/drawing/2014/main" id="{DC079C7A-C8B3-421C-8CDD-DF4A3C8FA813}"/>
              </a:ext>
            </a:extLst>
          </p:cNvPr>
          <p:cNvSpPr>
            <a:spLocks noGrp="1"/>
          </p:cNvSpPr>
          <p:nvPr>
            <p:ph type="ftr" sz="quarter" idx="11"/>
          </p:nvPr>
        </p:nvSpPr>
        <p:spPr/>
        <p:txBody>
          <a:bodyPr/>
          <a:lstStyle/>
          <a:p>
            <a:r>
              <a:rPr lang="da-DK"/>
              <a:t>Billedmateriale: Nationalt Videnscenter for Demens / Colourbox.dk</a:t>
            </a:r>
            <a:endParaRPr lang="da-DK" dirty="0"/>
          </a:p>
        </p:txBody>
      </p:sp>
      <p:pic>
        <p:nvPicPr>
          <p:cNvPr id="8" name="Billede 7">
            <a:extLst>
              <a:ext uri="{FF2B5EF4-FFF2-40B4-BE49-F238E27FC236}">
                <a16:creationId xmlns:a16="http://schemas.microsoft.com/office/drawing/2014/main" id="{116D7A4B-4B08-4544-A0C5-4ABA3FCDAE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8043" y="1173230"/>
            <a:ext cx="2833210" cy="2797041"/>
          </a:xfrm>
          <a:prstGeom prst="rect">
            <a:avLst/>
          </a:prstGeom>
        </p:spPr>
      </p:pic>
      <p:graphicFrame>
        <p:nvGraphicFramePr>
          <p:cNvPr id="11" name="Diagram 10">
            <a:extLst>
              <a:ext uri="{FF2B5EF4-FFF2-40B4-BE49-F238E27FC236}">
                <a16:creationId xmlns:a16="http://schemas.microsoft.com/office/drawing/2014/main" id="{41BFE96D-3803-4316-8380-3C208E04A32F}"/>
              </a:ext>
            </a:extLst>
          </p:cNvPr>
          <p:cNvGraphicFramePr/>
          <p:nvPr>
            <p:extLst>
              <p:ext uri="{D42A27DB-BD31-4B8C-83A1-F6EECF244321}">
                <p14:modId xmlns:p14="http://schemas.microsoft.com/office/powerpoint/2010/main" val="2880294693"/>
              </p:ext>
            </p:extLst>
          </p:nvPr>
        </p:nvGraphicFramePr>
        <p:xfrm>
          <a:off x="1488123" y="600833"/>
          <a:ext cx="6172200" cy="40234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kstfelt 11">
            <a:extLst>
              <a:ext uri="{FF2B5EF4-FFF2-40B4-BE49-F238E27FC236}">
                <a16:creationId xmlns:a16="http://schemas.microsoft.com/office/drawing/2014/main" id="{76420E16-E340-4DCC-9F7D-41678CF19333}"/>
              </a:ext>
            </a:extLst>
          </p:cNvPr>
          <p:cNvSpPr txBox="1"/>
          <p:nvPr/>
        </p:nvSpPr>
        <p:spPr>
          <a:xfrm>
            <a:off x="736435" y="747151"/>
            <a:ext cx="1366263" cy="351266"/>
          </a:xfrm>
          <a:prstGeom prst="rect">
            <a:avLst/>
          </a:prstGeom>
          <a:noFill/>
        </p:spPr>
        <p:txBody>
          <a:bodyPr wrap="none" lIns="67500" rtlCol="0">
            <a:noAutofit/>
          </a:bodyPr>
          <a:lstStyle/>
          <a:p>
            <a:r>
              <a:rPr lang="da-DK" b="1" dirty="0"/>
              <a:t>Samtalehjulet:</a:t>
            </a:r>
            <a:endParaRPr lang="da-DK" sz="1500" b="1" dirty="0"/>
          </a:p>
        </p:txBody>
      </p:sp>
      <p:sp>
        <p:nvSpPr>
          <p:cNvPr id="5" name="Pladsholder til slidenummer 4">
            <a:extLst>
              <a:ext uri="{FF2B5EF4-FFF2-40B4-BE49-F238E27FC236}">
                <a16:creationId xmlns:a16="http://schemas.microsoft.com/office/drawing/2014/main" id="{0C998A0E-767B-45BD-9AA4-85BE1CD9652B}"/>
              </a:ext>
            </a:extLst>
          </p:cNvPr>
          <p:cNvSpPr>
            <a:spLocks noGrp="1"/>
          </p:cNvSpPr>
          <p:nvPr>
            <p:ph type="sldNum" sz="quarter" idx="12"/>
          </p:nvPr>
        </p:nvSpPr>
        <p:spPr/>
        <p:txBody>
          <a:bodyPr/>
          <a:lstStyle/>
          <a:p>
            <a:fld id="{74447C9C-57A8-4003-9066-4A7E6D84F205}" type="slidenum">
              <a:rPr lang="da-DK" smtClean="0"/>
              <a:t>9</a:t>
            </a:fld>
            <a:endParaRPr lang="da-DK" dirty="0"/>
          </a:p>
        </p:txBody>
      </p:sp>
    </p:spTree>
    <p:extLst>
      <p:ext uri="{BB962C8B-B14F-4D97-AF65-F5344CB8AC3E}">
        <p14:creationId xmlns:p14="http://schemas.microsoft.com/office/powerpoint/2010/main" val="374064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DE9A1097-86FE-435D-833C-E904C653D67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B60CB7D3-FA2D-4D65-AB72-53C8C57D10E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graphicEl>
                                              <a:dgm id="{51E7FC35-30A7-4907-84F7-C6E6B587CAB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graphicEl>
                                              <a:dgm id="{F51E2ABE-5556-4743-8656-6CBA2DC51B2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graphicEl>
                                              <a:dgm id="{FFDE61D8-C743-4335-A834-B13D95A76D0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FAADF073-39CD-4812-B456-AE964D83B75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graphicEl>
                                              <a:dgm id="{67D05535-8A06-47E7-97C8-7244E5E4FA6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graphicEl>
                                              <a:dgm id="{853CA728-F160-470E-A327-4B88F8D3C7F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graphicEl>
                                              <a:dgm id="{135F3433-4A30-4DF8-B51E-F22360CDC0C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graphicEl>
                                              <a:dgm id="{5B124AF1-93C0-4C44-80EB-67F82762EE46}"/>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graphicEl>
                                              <a:dgm id="{AF710A23-B4E6-40E5-BB47-5B7C44412F0B}"/>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graphicEl>
                                              <a:dgm id="{9900DC26-6CDB-459F-94B4-609B0B06B707}"/>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graphicEl>
                                              <a:dgm id="{0BF80D9F-4B23-4D08-A0D0-7A2D91235B9D}"/>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graphicEl>
                                              <a:dgm id="{BD763C04-DDA2-4440-B58E-C5004B462DD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NVD skabelon_dansk">
  <a:themeElements>
    <a:clrScheme name="Brugerdefineret 8">
      <a:dk1>
        <a:srgbClr val="000000"/>
      </a:dk1>
      <a:lt1>
        <a:srgbClr val="FFFFFF"/>
      </a:lt1>
      <a:dk2>
        <a:srgbClr val="437763"/>
      </a:dk2>
      <a:lt2>
        <a:srgbClr val="FFFFFF"/>
      </a:lt2>
      <a:accent1>
        <a:srgbClr val="437763"/>
      </a:accent1>
      <a:accent2>
        <a:srgbClr val="E0555A"/>
      </a:accent2>
      <a:accent3>
        <a:srgbClr val="9DBB36"/>
      </a:accent3>
      <a:accent4>
        <a:srgbClr val="BD242A"/>
      </a:accent4>
      <a:accent5>
        <a:srgbClr val="2995A5"/>
      </a:accent5>
      <a:accent6>
        <a:srgbClr val="FCBA12"/>
      </a:accent6>
      <a:hlink>
        <a:srgbClr val="000000"/>
      </a:hlink>
      <a:folHlink>
        <a:srgbClr val="000000"/>
      </a:folHlink>
    </a:clrScheme>
    <a:fontScheme name="NVD">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DBB36"/>
        </a:solidFill>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0000" rtlCol="0">
        <a:noAutofit/>
      </a:bodyPr>
      <a:lstStyle>
        <a:defPPr>
          <a:defRPr sz="2000" dirty="0" err="1" smtClean="0"/>
        </a:defPPr>
      </a:lstStyle>
    </a:txDef>
  </a:objectDefaults>
  <a:extraClrSchemeLst/>
  <a:extLst>
    <a:ext uri="{05A4C25C-085E-4340-85A3-A5531E510DB2}">
      <thm15:themeFamily xmlns:thm15="http://schemas.microsoft.com/office/thememl/2012/main" name="NVD template.potx [Read-Only]" id="{EE66486C-858B-403B-ACA9-C4438561CDF6}" vid="{1A7A5E8B-E9C1-48AB-B806-635B324275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NVD skabelon_dansk</Template>
  <TotalTime>338</TotalTime>
  <Words>1616</Words>
  <Application>Microsoft Office PowerPoint</Application>
  <PresentationFormat>Skærmshow (16:9)</PresentationFormat>
  <Paragraphs>209</Paragraphs>
  <Slides>22</Slides>
  <Notes>13</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22</vt:i4>
      </vt:variant>
    </vt:vector>
  </HeadingPairs>
  <TitlesOfParts>
    <vt:vector size="28" baseType="lpstr">
      <vt:lpstr>Arial</vt:lpstr>
      <vt:lpstr>Calibri</vt:lpstr>
      <vt:lpstr>Mari</vt:lpstr>
      <vt:lpstr>Mari-Bold</vt:lpstr>
      <vt:lpstr>Times New Roman</vt:lpstr>
      <vt:lpstr>NVD skabelon_dansk</vt:lpstr>
      <vt:lpstr>Kursus for personer med demens  og pårørende  </vt:lpstr>
      <vt:lpstr>Modul 2  Hverdagsliv med demens</vt:lpstr>
      <vt:lpstr>Hverdagsliv</vt:lpstr>
      <vt:lpstr>Hverdagsliv</vt:lpstr>
      <vt:lpstr>Hverdagsliv</vt:lpstr>
      <vt:lpstr>Hverdagsliv</vt:lpstr>
      <vt:lpstr>Hverdagen og livskvalitet</vt:lpstr>
      <vt:lpstr>Du kan få gode råd i disse hæfter</vt:lpstr>
      <vt:lpstr>Det hele menneske – hvem er du?</vt:lpstr>
      <vt:lpstr>Hverdagen – de daglige gøremål</vt:lpstr>
      <vt:lpstr>Udfordringer og løsninger</vt:lpstr>
      <vt:lpstr>Hvad er vigtigt for mig?  Hvad giver mig glæde i hverdagen? </vt:lpstr>
      <vt:lpstr>Hvad er vigtigt i mit liv?</vt:lpstr>
      <vt:lpstr>Øvelsesark: Aktiviteter i hverdagen</vt:lpstr>
      <vt:lpstr>Hvad kan jeg selv gøre for at leve et godt hverdagsliv med demens? </vt:lpstr>
      <vt:lpstr>Trivsel og sundhed med demens</vt:lpstr>
      <vt:lpstr>Omgivelser og personer i nærmiljøet</vt:lpstr>
      <vt:lpstr>Hverdagsliv</vt:lpstr>
      <vt:lpstr>Eksempler på hjælpemidler i hverdagen</vt:lpstr>
      <vt:lpstr>Indretning af hjemmet</vt:lpstr>
      <vt:lpstr>Hvad synes du har været interessant i dag?  </vt:lpstr>
      <vt:lpstr>Tak for i dag</vt:lpstr>
    </vt:vector>
  </TitlesOfParts>
  <Company>Region Hovedstaden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Jette Kallehauge</dc:creator>
  <cp:lastModifiedBy>Tove-Marie Buk</cp:lastModifiedBy>
  <cp:revision>53</cp:revision>
  <dcterms:created xsi:type="dcterms:W3CDTF">2017-03-07T10:23:34Z</dcterms:created>
  <dcterms:modified xsi:type="dcterms:W3CDTF">2023-09-07T08:45:24Z</dcterms:modified>
</cp:coreProperties>
</file>