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handoutMasterIdLst>
    <p:handoutMasterId r:id="rId15"/>
  </p:handoutMasterIdLst>
  <p:sldIdLst>
    <p:sldId id="256" r:id="rId2"/>
    <p:sldId id="291" r:id="rId3"/>
    <p:sldId id="274" r:id="rId4"/>
    <p:sldId id="275" r:id="rId5"/>
    <p:sldId id="276" r:id="rId6"/>
    <p:sldId id="292" r:id="rId7"/>
    <p:sldId id="283" r:id="rId8"/>
    <p:sldId id="293" r:id="rId9"/>
    <p:sldId id="284" r:id="rId10"/>
    <p:sldId id="280" r:id="rId11"/>
    <p:sldId id="282" r:id="rId12"/>
    <p:sldId id="262" r:id="rId13"/>
  </p:sldIdLst>
  <p:sldSz cx="9144000" cy="5143500" type="screen16x9"/>
  <p:notesSz cx="6858000" cy="9144000"/>
  <p:custDataLst>
    <p:tags r:id="rId1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3" userDrawn="1">
          <p15:clr>
            <a:srgbClr val="A4A3A4"/>
          </p15:clr>
        </p15:guide>
        <p15:guide id="2" pos="2880" userDrawn="1">
          <p15:clr>
            <a:srgbClr val="A4A3A4"/>
          </p15:clr>
        </p15:guide>
        <p15:guide id="3" pos="3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BB36"/>
    <a:srgbClr val="E0555A"/>
    <a:srgbClr val="297241"/>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50" autoAdjust="0"/>
    <p:restoredTop sz="85749" autoAdjust="0"/>
  </p:normalViewPr>
  <p:slideViewPr>
    <p:cSldViewPr snapToGrid="0" showGuides="1">
      <p:cViewPr varScale="1">
        <p:scale>
          <a:sx n="124" d="100"/>
          <a:sy n="124" d="100"/>
        </p:scale>
        <p:origin x="156" y="108"/>
      </p:cViewPr>
      <p:guideLst>
        <p:guide orient="horz" pos="413"/>
        <p:guide pos="2880"/>
        <p:guide pos="38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51DA28F-D1CD-4971-8120-229BCD19A7A4}" type="datetimeFigureOut">
              <a:rPr lang="da-DK" smtClean="0"/>
              <a:t>12-09-2023</a:t>
            </a:fld>
            <a:endParaRPr lang="da-DK"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A7F78F-E9D1-4548-9D56-DA656AD35860}" type="slidenum">
              <a:rPr lang="da-DK" smtClean="0"/>
              <a:t>‹nr.›</a:t>
            </a:fld>
            <a:endParaRPr lang="da-DK" dirty="0"/>
          </a:p>
        </p:txBody>
      </p:sp>
    </p:spTree>
    <p:extLst>
      <p:ext uri="{BB962C8B-B14F-4D97-AF65-F5344CB8AC3E}">
        <p14:creationId xmlns:p14="http://schemas.microsoft.com/office/powerpoint/2010/main" val="4012981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F11F21-6B60-4C67-91E6-74A2FBA31B78}" type="datetimeFigureOut">
              <a:rPr lang="da-DK" smtClean="0"/>
              <a:t>12-09-2023</a:t>
            </a:fld>
            <a:endParaRPr lang="da-DK"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dirty="0"/>
              <a:t>Edit Master </a:t>
            </a:r>
            <a:r>
              <a:rPr lang="da-DK" dirty="0" err="1"/>
              <a:t>text</a:t>
            </a:r>
            <a:r>
              <a:rPr lang="da-DK" dirty="0"/>
              <a:t> styles</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19EA10-BB89-483D-8E07-457A39A72F8F}" type="slidenum">
              <a:rPr lang="da-DK" smtClean="0"/>
              <a:t>‹nr.›</a:t>
            </a:fld>
            <a:endParaRPr lang="da-DK" dirty="0"/>
          </a:p>
        </p:txBody>
      </p:sp>
    </p:spTree>
    <p:extLst>
      <p:ext uri="{BB962C8B-B14F-4D97-AF65-F5344CB8AC3E}">
        <p14:creationId xmlns:p14="http://schemas.microsoft.com/office/powerpoint/2010/main" val="2499316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a:t>Det er målet, at de pårørende: » Får viden om plejecentrets værdier, arbejdsvilkår og metoder til at skabe en tryg og meningsfuld hverdag for personer med demens. » Sammen med plejecentret får viden og forståelse for hinandens generelle gensidige ønsker og forventninger til samarbejdet. » Får viden om regler og lovgivning inden for demensområdet, der har betydning for dem selv og deres nærtstående med demens</a:t>
            </a:r>
          </a:p>
        </p:txBody>
      </p:sp>
      <p:sp>
        <p:nvSpPr>
          <p:cNvPr id="4" name="Slide Number Placeholder 3"/>
          <p:cNvSpPr>
            <a:spLocks noGrp="1"/>
          </p:cNvSpPr>
          <p:nvPr>
            <p:ph type="sldNum" sz="quarter" idx="10"/>
          </p:nvPr>
        </p:nvSpPr>
        <p:spPr/>
        <p:txBody>
          <a:bodyPr/>
          <a:lstStyle/>
          <a:p>
            <a:fld id="{7319EA10-BB89-483D-8E07-457A39A72F8F}" type="slidenum">
              <a:rPr lang="da-DK" smtClean="0"/>
              <a:t>2</a:t>
            </a:fld>
            <a:endParaRPr lang="da-DK" dirty="0"/>
          </a:p>
        </p:txBody>
      </p:sp>
    </p:spTree>
    <p:extLst>
      <p:ext uri="{BB962C8B-B14F-4D97-AF65-F5344CB8AC3E}">
        <p14:creationId xmlns:p14="http://schemas.microsoft.com/office/powerpoint/2010/main" val="263910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Underviser samler op på kursusdagen i tre korte pointer. » Kursusdeltagerne drøfter to og to: Hvad synes du var interessant i dag? » Underviseren afrunder ved at spørge, om nogle af kursisterne vil dele deres svar.</a:t>
            </a:r>
          </a:p>
        </p:txBody>
      </p:sp>
      <p:sp>
        <p:nvSpPr>
          <p:cNvPr id="4" name="Pladsholder til diasnummer 3"/>
          <p:cNvSpPr>
            <a:spLocks noGrp="1"/>
          </p:cNvSpPr>
          <p:nvPr>
            <p:ph type="sldNum" sz="quarter" idx="10"/>
          </p:nvPr>
        </p:nvSpPr>
        <p:spPr/>
        <p:txBody>
          <a:bodyPr/>
          <a:lstStyle/>
          <a:p>
            <a:fld id="{7319EA10-BB89-483D-8E07-457A39A72F8F}" type="slidenum">
              <a:rPr lang="da-DK" smtClean="0"/>
              <a:t>11</a:t>
            </a:fld>
            <a:endParaRPr lang="da-DK" dirty="0"/>
          </a:p>
        </p:txBody>
      </p:sp>
    </p:spTree>
    <p:extLst>
      <p:ext uri="{BB962C8B-B14F-4D97-AF65-F5344CB8AC3E}">
        <p14:creationId xmlns:p14="http://schemas.microsoft.com/office/powerpoint/2010/main" val="2542715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319EA10-BB89-483D-8E07-457A39A72F8F}" type="slidenum">
              <a:rPr lang="da-DK" smtClean="0"/>
              <a:t>12</a:t>
            </a:fld>
            <a:endParaRPr lang="da-DK" dirty="0"/>
          </a:p>
        </p:txBody>
      </p:sp>
    </p:spTree>
    <p:extLst>
      <p:ext uri="{BB962C8B-B14F-4D97-AF65-F5344CB8AC3E}">
        <p14:creationId xmlns:p14="http://schemas.microsoft.com/office/powerpoint/2010/main" val="2521450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a:t>Emner på modulet er: </a:t>
            </a:r>
          </a:p>
          <a:p>
            <a:r>
              <a:rPr lang="da-DK" dirty="0"/>
              <a:t>» Plejecenterets værdier, visioner, rammer og vilkår. </a:t>
            </a:r>
          </a:p>
          <a:p>
            <a:r>
              <a:rPr lang="da-DK" dirty="0"/>
              <a:t>» Det gode samarbejde mellem professionelle og pårørende. </a:t>
            </a:r>
          </a:p>
          <a:p>
            <a:r>
              <a:rPr lang="da-DK" dirty="0"/>
              <a:t>» Aktiviteter og traditioner på plejecentret. </a:t>
            </a:r>
          </a:p>
          <a:p>
            <a:r>
              <a:rPr lang="da-DK" dirty="0"/>
              <a:t>» Præsentation af bruger- og pårørenderådet, frivillige etc. </a:t>
            </a:r>
          </a:p>
          <a:p>
            <a:r>
              <a:rPr lang="da-DK" dirty="0"/>
              <a:t>» Lovgivning på demensområdet.</a:t>
            </a:r>
          </a:p>
        </p:txBody>
      </p:sp>
      <p:sp>
        <p:nvSpPr>
          <p:cNvPr id="4" name="Slide Number Placeholder 3"/>
          <p:cNvSpPr>
            <a:spLocks noGrp="1"/>
          </p:cNvSpPr>
          <p:nvPr>
            <p:ph type="sldNum" sz="quarter" idx="10"/>
          </p:nvPr>
        </p:nvSpPr>
        <p:spPr/>
        <p:txBody>
          <a:bodyPr/>
          <a:lstStyle/>
          <a:p>
            <a:fld id="{7319EA10-BB89-483D-8E07-457A39A72F8F}" type="slidenum">
              <a:rPr lang="da-DK" smtClean="0"/>
              <a:t>3</a:t>
            </a:fld>
            <a:endParaRPr lang="da-DK" dirty="0"/>
          </a:p>
        </p:txBody>
      </p:sp>
    </p:spTree>
    <p:extLst>
      <p:ext uri="{BB962C8B-B14F-4D97-AF65-F5344CB8AC3E}">
        <p14:creationId xmlns:p14="http://schemas.microsoft.com/office/powerpoint/2010/main" val="3992828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Plejecenterleder præsenterer plejecenteret og plejecentrets historie i korte træk. Endvidere præsenteres de forskellige faggruppers roller og ansvar på plejecenteret. Formålet er at give pårørende et tilhørsforhold til plejecentret og viden om personalets forskellige kompetencer.</a:t>
            </a:r>
          </a:p>
          <a:p>
            <a:endParaRPr lang="da-DK" dirty="0"/>
          </a:p>
          <a:p>
            <a:r>
              <a:rPr lang="da-DK" dirty="0"/>
              <a:t>På kurset Livet med demens i plejebolig vægtes det derfor højt at formidle viden om værdigrundlaget og hverdagslivet på plejecentret, så pårørende får indblik i, hvordan personalet tilstræber at skabe en god relation og en individuel pleje og omsorg</a:t>
            </a:r>
          </a:p>
        </p:txBody>
      </p:sp>
      <p:sp>
        <p:nvSpPr>
          <p:cNvPr id="4" name="Pladsholder til diasnummer 3"/>
          <p:cNvSpPr>
            <a:spLocks noGrp="1"/>
          </p:cNvSpPr>
          <p:nvPr>
            <p:ph type="sldNum" sz="quarter" idx="10"/>
          </p:nvPr>
        </p:nvSpPr>
        <p:spPr/>
        <p:txBody>
          <a:bodyPr/>
          <a:lstStyle/>
          <a:p>
            <a:fld id="{7319EA10-BB89-483D-8E07-457A39A72F8F}" type="slidenum">
              <a:rPr lang="da-DK" smtClean="0"/>
              <a:t>4</a:t>
            </a:fld>
            <a:endParaRPr lang="da-DK" dirty="0"/>
          </a:p>
        </p:txBody>
      </p:sp>
    </p:spTree>
    <p:extLst>
      <p:ext uri="{BB962C8B-B14F-4D97-AF65-F5344CB8AC3E}">
        <p14:creationId xmlns:p14="http://schemas.microsoft.com/office/powerpoint/2010/main" val="2279993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 Præsentation af aktiviteter og traditioner på plejecentret. Kan præsenteres af bruger-pårørenderådet eller anden frivillig. </a:t>
            </a:r>
          </a:p>
          <a:p>
            <a:r>
              <a:rPr lang="da-DK" dirty="0"/>
              <a:t>» Formålet er at give pårørende indblik i de forskellige aktiviteter året rundt og synliggøre de frivillige og sociale aktiviteter. </a:t>
            </a:r>
          </a:p>
        </p:txBody>
      </p:sp>
      <p:sp>
        <p:nvSpPr>
          <p:cNvPr id="4" name="Pladsholder til diasnummer 3"/>
          <p:cNvSpPr>
            <a:spLocks noGrp="1"/>
          </p:cNvSpPr>
          <p:nvPr>
            <p:ph type="sldNum" sz="quarter" idx="10"/>
          </p:nvPr>
        </p:nvSpPr>
        <p:spPr/>
        <p:txBody>
          <a:bodyPr/>
          <a:lstStyle/>
          <a:p>
            <a:fld id="{7319EA10-BB89-483D-8E07-457A39A72F8F}" type="slidenum">
              <a:rPr lang="da-DK" smtClean="0"/>
              <a:t>5</a:t>
            </a:fld>
            <a:endParaRPr lang="da-DK" dirty="0"/>
          </a:p>
        </p:txBody>
      </p:sp>
    </p:spTree>
    <p:extLst>
      <p:ext uri="{BB962C8B-B14F-4D97-AF65-F5344CB8AC3E}">
        <p14:creationId xmlns:p14="http://schemas.microsoft.com/office/powerpoint/2010/main" val="3626272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hvordan plejecentret arbejder med at skabe en tryg og meningsfuld hverdag for beboerne. Formålet er at give indblik i hverdagslivet på plejecentret</a:t>
            </a:r>
          </a:p>
        </p:txBody>
      </p:sp>
      <p:sp>
        <p:nvSpPr>
          <p:cNvPr id="4" name="Pladsholder til slidenummer 3"/>
          <p:cNvSpPr>
            <a:spLocks noGrp="1"/>
          </p:cNvSpPr>
          <p:nvPr>
            <p:ph type="sldNum" sz="quarter" idx="5"/>
          </p:nvPr>
        </p:nvSpPr>
        <p:spPr/>
        <p:txBody>
          <a:bodyPr/>
          <a:lstStyle/>
          <a:p>
            <a:fld id="{7319EA10-BB89-483D-8E07-457A39A72F8F}" type="slidenum">
              <a:rPr lang="da-DK" smtClean="0"/>
              <a:t>6</a:t>
            </a:fld>
            <a:endParaRPr lang="da-DK" dirty="0"/>
          </a:p>
        </p:txBody>
      </p:sp>
    </p:spTree>
    <p:extLst>
      <p:ext uri="{BB962C8B-B14F-4D97-AF65-F5344CB8AC3E}">
        <p14:creationId xmlns:p14="http://schemas.microsoft.com/office/powerpoint/2010/main" val="2277712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præsentation af regler og lovgivning, som de ansatte skal følge, herunder regler om magtanvendelse. Formålet er at forberede pårørende på, at magtanvendelse kan blive aktuelt, men at plejecentret er forpligtet til og tilstræber at arbejde forebyggende og undgå magtanvendelse med forskellige tiltag og metoder. </a:t>
            </a:r>
          </a:p>
        </p:txBody>
      </p:sp>
      <p:sp>
        <p:nvSpPr>
          <p:cNvPr id="4" name="Pladsholder til slidenummer 3"/>
          <p:cNvSpPr>
            <a:spLocks noGrp="1"/>
          </p:cNvSpPr>
          <p:nvPr>
            <p:ph type="sldNum" sz="quarter" idx="10"/>
          </p:nvPr>
        </p:nvSpPr>
        <p:spPr/>
        <p:txBody>
          <a:bodyPr/>
          <a:lstStyle/>
          <a:p>
            <a:fld id="{7319EA10-BB89-483D-8E07-457A39A72F8F}" type="slidenum">
              <a:rPr lang="da-DK" smtClean="0"/>
              <a:t>7</a:t>
            </a:fld>
            <a:endParaRPr lang="da-DK" dirty="0"/>
          </a:p>
        </p:txBody>
      </p:sp>
    </p:spTree>
    <p:extLst>
      <p:ext uri="{BB962C8B-B14F-4D97-AF65-F5344CB8AC3E}">
        <p14:creationId xmlns:p14="http://schemas.microsoft.com/office/powerpoint/2010/main" val="3613542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dirty="0"/>
              <a:t>Vis de første  ca10 min af filmen – stop ved 09.30 </a:t>
            </a:r>
            <a:r>
              <a:rPr lang="da-DK" dirty="0"/>
              <a:t>https://www.alzheimer.dk/faa-raad-og-hjaelp/marte-meo/at-bygge-bro-mellem-hjem-og-plejecenter/</a:t>
            </a:r>
          </a:p>
          <a:p>
            <a:r>
              <a:rPr lang="da-DK" dirty="0"/>
              <a:t>Tal om – hvordan har overgangen været for jer? Er der noget I kan genkende i filmene? Hvad synes I fungerede godt. </a:t>
            </a:r>
          </a:p>
        </p:txBody>
      </p:sp>
      <p:sp>
        <p:nvSpPr>
          <p:cNvPr id="4" name="Pladsholder til slidenummer 3"/>
          <p:cNvSpPr>
            <a:spLocks noGrp="1"/>
          </p:cNvSpPr>
          <p:nvPr>
            <p:ph type="sldNum" sz="quarter" idx="5"/>
          </p:nvPr>
        </p:nvSpPr>
        <p:spPr/>
        <p:txBody>
          <a:bodyPr/>
          <a:lstStyle/>
          <a:p>
            <a:fld id="{7319EA10-BB89-483D-8E07-457A39A72F8F}" type="slidenum">
              <a:rPr lang="da-DK" smtClean="0"/>
              <a:t>8</a:t>
            </a:fld>
            <a:endParaRPr lang="da-DK" dirty="0"/>
          </a:p>
        </p:txBody>
      </p:sp>
    </p:spTree>
    <p:extLst>
      <p:ext uri="{BB962C8B-B14F-4D97-AF65-F5344CB8AC3E}">
        <p14:creationId xmlns:p14="http://schemas.microsoft.com/office/powerpoint/2010/main" val="2044809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gn="l"/>
            <a:r>
              <a:rPr lang="da-DK" b="0" i="0" dirty="0">
                <a:solidFill>
                  <a:srgbClr val="333333"/>
                </a:solidFill>
                <a:effectLst/>
                <a:latin typeface="Open Sans" panose="020B0606030504020204" pitchFamily="34" charset="0"/>
              </a:rPr>
              <a:t>Beslutningen om, hvornår et menneske med demens skal flytte fra sit hjem til et plejecenter, er ofte en sorgfuld proces. Den raske ægtefælle eller samlever har – sammen med børn eller andre familiemedlemmer – ofte i lang tid kæmpet en fortvivlet kamp for at beholde deres kære derhjemme. At hjælpe et menneske med demens med at falde til på plejecenteret og blive tryg i den nye identitet bør ske i et samarbejde mellem de pårørende og personalet. </a:t>
            </a:r>
          </a:p>
          <a:p>
            <a:endParaRPr lang="da-DK" dirty="0"/>
          </a:p>
          <a:p>
            <a:r>
              <a:rPr lang="da-DK" dirty="0"/>
              <a:t>» Centerleder indleder med at præsentere sine ønsker og forventninger til samarbejdet med pårørende. </a:t>
            </a:r>
          </a:p>
          <a:p>
            <a:r>
              <a:rPr lang="da-DK" dirty="0"/>
              <a:t>» Herefter dialog om pårørendes forventninger og ønsker til det gode samarbejde. </a:t>
            </a:r>
          </a:p>
          <a:p>
            <a:r>
              <a:rPr lang="da-DK" dirty="0"/>
              <a:t>Hertil anvendes </a:t>
            </a:r>
            <a:r>
              <a:rPr lang="da-DK" dirty="0" err="1"/>
              <a:t>evt</a:t>
            </a:r>
            <a:r>
              <a:rPr lang="da-DK" dirty="0"/>
              <a:t>  øvelsesark: ”Ønsker og forventninger til samarbejdet”. </a:t>
            </a:r>
          </a:p>
          <a:p>
            <a:r>
              <a:rPr lang="da-DK" dirty="0"/>
              <a:t>» Afsluttes med opsamling fra plejecenterleder</a:t>
            </a:r>
          </a:p>
        </p:txBody>
      </p:sp>
      <p:sp>
        <p:nvSpPr>
          <p:cNvPr id="4" name="Pladsholder til slidenummer 3"/>
          <p:cNvSpPr>
            <a:spLocks noGrp="1"/>
          </p:cNvSpPr>
          <p:nvPr>
            <p:ph type="sldNum" sz="quarter" idx="5"/>
          </p:nvPr>
        </p:nvSpPr>
        <p:spPr/>
        <p:txBody>
          <a:bodyPr/>
          <a:lstStyle/>
          <a:p>
            <a:fld id="{7319EA10-BB89-483D-8E07-457A39A72F8F}" type="slidenum">
              <a:rPr lang="da-DK" smtClean="0"/>
              <a:t>9</a:t>
            </a:fld>
            <a:endParaRPr lang="da-DK" dirty="0"/>
          </a:p>
        </p:txBody>
      </p:sp>
    </p:spTree>
    <p:extLst>
      <p:ext uri="{BB962C8B-B14F-4D97-AF65-F5344CB8AC3E}">
        <p14:creationId xmlns:p14="http://schemas.microsoft.com/office/powerpoint/2010/main" val="2274433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7319EA10-BB89-483D-8E07-457A39A72F8F}" type="slidenum">
              <a:rPr lang="da-DK" smtClean="0"/>
              <a:t>10</a:t>
            </a:fld>
            <a:endParaRPr lang="da-DK" dirty="0"/>
          </a:p>
        </p:txBody>
      </p:sp>
    </p:spTree>
    <p:extLst>
      <p:ext uri="{BB962C8B-B14F-4D97-AF65-F5344CB8AC3E}">
        <p14:creationId xmlns:p14="http://schemas.microsoft.com/office/powerpoint/2010/main" val="3199752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sp>
        <p:nvSpPr>
          <p:cNvPr id="7" name="Rektangel 4"/>
          <p:cNvSpPr/>
          <p:nvPr userDrawn="1"/>
        </p:nvSpPr>
        <p:spPr>
          <a:xfrm>
            <a:off x="0" y="0"/>
            <a:ext cx="9144000" cy="440122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2" name="Title 1"/>
          <p:cNvSpPr>
            <a:spLocks noGrp="1"/>
          </p:cNvSpPr>
          <p:nvPr>
            <p:ph type="ctrTitle"/>
          </p:nvPr>
        </p:nvSpPr>
        <p:spPr>
          <a:xfrm>
            <a:off x="685800" y="841773"/>
            <a:ext cx="7772400" cy="1413413"/>
          </a:xfrm>
        </p:spPr>
        <p:txBody>
          <a:bodyPr anchor="t" anchorCtr="0">
            <a:normAutofit/>
          </a:bodyPr>
          <a:lstStyle>
            <a:lvl1pPr algn="ctr">
              <a:defRPr sz="3600"/>
            </a:lvl1pPr>
          </a:lstStyle>
          <a:p>
            <a:r>
              <a:rPr lang="da-DK"/>
              <a:t>Klik for at redigere i master</a:t>
            </a:r>
            <a:endParaRPr lang="da-DK" dirty="0"/>
          </a:p>
        </p:txBody>
      </p:sp>
      <p:sp>
        <p:nvSpPr>
          <p:cNvPr id="3" name="Subtitle 2"/>
          <p:cNvSpPr>
            <a:spLocks noGrp="1"/>
          </p:cNvSpPr>
          <p:nvPr>
            <p:ph type="subTitle" idx="1"/>
          </p:nvPr>
        </p:nvSpPr>
        <p:spPr>
          <a:xfrm>
            <a:off x="685800" y="2315923"/>
            <a:ext cx="7772400" cy="1627427"/>
          </a:xfrm>
        </p:spPr>
        <p:txBody>
          <a:bodyPr/>
          <a:lstStyle>
            <a:lvl1pPr marL="0" indent="0" algn="ctr">
              <a:buNone/>
              <a:defRPr sz="1800">
                <a:solidFill>
                  <a:schemeClr val="bg1"/>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a:t>Klik for at redigere i master</a:t>
            </a:r>
            <a:endParaRPr lang="da-DK" dirty="0"/>
          </a:p>
        </p:txBody>
      </p:sp>
      <p:pic>
        <p:nvPicPr>
          <p:cNvPr id="4" name="Billede 8">
            <a:extLst>
              <a:ext uri="{FF2B5EF4-FFF2-40B4-BE49-F238E27FC236}">
                <a16:creationId xmlns:a16="http://schemas.microsoft.com/office/drawing/2014/main" id="{4B9B15B4-A376-16AA-039A-3B47B8306F6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0190" y="4529347"/>
            <a:ext cx="1127873" cy="422650"/>
          </a:xfrm>
          <a:prstGeom prst="rect">
            <a:avLst/>
          </a:prstGeom>
        </p:spPr>
      </p:pic>
    </p:spTree>
    <p:extLst>
      <p:ext uri="{BB962C8B-B14F-4D97-AF65-F5344CB8AC3E}">
        <p14:creationId xmlns:p14="http://schemas.microsoft.com/office/powerpoint/2010/main" val="548968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dhold med billedtekst">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712096"/>
            <a:ext cx="4629150" cy="3683693"/>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Klik for at redigere i master</a:t>
            </a:r>
          </a:p>
        </p:txBody>
      </p:sp>
      <p:sp>
        <p:nvSpPr>
          <p:cNvPr id="5" name="Date Placeholder 4"/>
          <p:cNvSpPr>
            <a:spLocks noGrp="1"/>
          </p:cNvSpPr>
          <p:nvPr>
            <p:ph type="dt" sz="half" idx="10"/>
          </p:nvPr>
        </p:nvSpPr>
        <p:spPr/>
        <p:txBody>
          <a:bodyPr/>
          <a:lstStyle/>
          <a:p>
            <a:r>
              <a:rPr lang="da-DK"/>
              <a:t>Revideret efterår 2023</a:t>
            </a:r>
            <a:endParaRPr lang="da-DK" dirty="0"/>
          </a:p>
        </p:txBody>
      </p:sp>
      <p:sp>
        <p:nvSpPr>
          <p:cNvPr id="6" name="Footer Placeholder 5"/>
          <p:cNvSpPr>
            <a:spLocks noGrp="1"/>
          </p:cNvSpPr>
          <p:nvPr>
            <p:ph type="ftr" sz="quarter" idx="11"/>
          </p:nvPr>
        </p:nvSpPr>
        <p:spPr/>
        <p:txBody>
          <a:bodyPr/>
          <a:lstStyle/>
          <a:p>
            <a:r>
              <a:rPr lang="da-DK"/>
              <a:t>Billedmateriale: Nationalt Videnscenter for Demens / Colourbox.dk / Commons Wikimedia</a:t>
            </a:r>
            <a:endParaRPr lang="da-DK" dirty="0"/>
          </a:p>
        </p:txBody>
      </p:sp>
      <p:sp>
        <p:nvSpPr>
          <p:cNvPr id="7" name="Slide Number Placeholder 6"/>
          <p:cNvSpPr>
            <a:spLocks noGrp="1"/>
          </p:cNvSpPr>
          <p:nvPr>
            <p:ph type="sldNum" sz="quarter" idx="12"/>
          </p:nvPr>
        </p:nvSpPr>
        <p:spPr/>
        <p:txBody>
          <a:bodyPr/>
          <a:lstStyle/>
          <a:p>
            <a:fld id="{74447C9C-57A8-4003-9066-4A7E6D84F205}" type="slidenum">
              <a:rPr lang="da-DK" smtClean="0"/>
              <a:t>‹nr.›</a:t>
            </a:fld>
            <a:endParaRPr lang="da-DK" dirty="0"/>
          </a:p>
        </p:txBody>
      </p:sp>
      <p:sp>
        <p:nvSpPr>
          <p:cNvPr id="8" name="Title 7"/>
          <p:cNvSpPr>
            <a:spLocks noGrp="1"/>
          </p:cNvSpPr>
          <p:nvPr>
            <p:ph type="title"/>
          </p:nvPr>
        </p:nvSpPr>
        <p:spPr/>
        <p:txBody>
          <a:bodyPr/>
          <a:lstStyle/>
          <a:p>
            <a:r>
              <a:rPr lang="da-DK"/>
              <a:t>Klik for at redigere i master</a:t>
            </a:r>
          </a:p>
        </p:txBody>
      </p:sp>
      <p:sp>
        <p:nvSpPr>
          <p:cNvPr id="9" name="Text Placeholder 7"/>
          <p:cNvSpPr>
            <a:spLocks noGrp="1"/>
          </p:cNvSpPr>
          <p:nvPr>
            <p:ph type="body" sz="quarter" idx="13"/>
          </p:nvPr>
        </p:nvSpPr>
        <p:spPr>
          <a:xfrm>
            <a:off x="628651" y="712096"/>
            <a:ext cx="2950369" cy="741389"/>
          </a:xfrm>
        </p:spPr>
        <p:txBody>
          <a:bodyPr>
            <a:normAutofit/>
          </a:bodyPr>
          <a:lstStyle>
            <a:lvl1pPr marL="0" indent="0">
              <a:buNone/>
              <a:defRPr sz="1800">
                <a:latin typeface="+mj-lt"/>
              </a:defRPr>
            </a:lvl1pPr>
          </a:lstStyle>
          <a:p>
            <a:pPr lvl="0"/>
            <a:r>
              <a:rPr lang="da-DK"/>
              <a:t>Klik for at redigere i master</a:t>
            </a:r>
          </a:p>
        </p:txBody>
      </p:sp>
    </p:spTree>
    <p:extLst>
      <p:ext uri="{BB962C8B-B14F-4D97-AF65-F5344CB8AC3E}">
        <p14:creationId xmlns:p14="http://schemas.microsoft.com/office/powerpoint/2010/main" val="3165361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llede med billedteks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887391" y="712096"/>
            <a:ext cx="4629150" cy="3683693"/>
          </a:xfrm>
        </p:spPr>
        <p:txBody>
          <a:bodyPr anchor="ctr" anchorCtr="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a-DK"/>
              <a:t>Klik på ikonet for at tilføje et billede</a:t>
            </a:r>
            <a:endParaRPr lang="da-DK"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Klik for at redigere i master</a:t>
            </a:r>
          </a:p>
        </p:txBody>
      </p:sp>
      <p:sp>
        <p:nvSpPr>
          <p:cNvPr id="5" name="Date Placeholder 4"/>
          <p:cNvSpPr>
            <a:spLocks noGrp="1"/>
          </p:cNvSpPr>
          <p:nvPr>
            <p:ph type="dt" sz="half" idx="10"/>
          </p:nvPr>
        </p:nvSpPr>
        <p:spPr/>
        <p:txBody>
          <a:bodyPr/>
          <a:lstStyle/>
          <a:p>
            <a:r>
              <a:rPr lang="da-DK"/>
              <a:t>Revideret efterår 2023</a:t>
            </a:r>
            <a:endParaRPr lang="da-DK" dirty="0"/>
          </a:p>
        </p:txBody>
      </p:sp>
      <p:sp>
        <p:nvSpPr>
          <p:cNvPr id="6" name="Footer Placeholder 5"/>
          <p:cNvSpPr>
            <a:spLocks noGrp="1"/>
          </p:cNvSpPr>
          <p:nvPr>
            <p:ph type="ftr" sz="quarter" idx="11"/>
          </p:nvPr>
        </p:nvSpPr>
        <p:spPr/>
        <p:txBody>
          <a:bodyPr/>
          <a:lstStyle/>
          <a:p>
            <a:r>
              <a:rPr lang="da-DK"/>
              <a:t>Billedmateriale: Nationalt Videnscenter for Demens / Colourbox.dk / Commons Wikimedia</a:t>
            </a:r>
            <a:endParaRPr lang="da-DK" dirty="0"/>
          </a:p>
        </p:txBody>
      </p:sp>
      <p:sp>
        <p:nvSpPr>
          <p:cNvPr id="7" name="Slide Number Placeholder 6"/>
          <p:cNvSpPr>
            <a:spLocks noGrp="1"/>
          </p:cNvSpPr>
          <p:nvPr>
            <p:ph type="sldNum" sz="quarter" idx="12"/>
          </p:nvPr>
        </p:nvSpPr>
        <p:spPr/>
        <p:txBody>
          <a:bodyPr/>
          <a:lstStyle/>
          <a:p>
            <a:fld id="{74447C9C-57A8-4003-9066-4A7E6D84F205}" type="slidenum">
              <a:rPr lang="da-DK" smtClean="0"/>
              <a:t>‹nr.›</a:t>
            </a:fld>
            <a:endParaRPr lang="da-DK" dirty="0"/>
          </a:p>
        </p:txBody>
      </p:sp>
      <p:sp>
        <p:nvSpPr>
          <p:cNvPr id="8" name="Title 7"/>
          <p:cNvSpPr>
            <a:spLocks noGrp="1"/>
          </p:cNvSpPr>
          <p:nvPr>
            <p:ph type="title"/>
          </p:nvPr>
        </p:nvSpPr>
        <p:spPr/>
        <p:txBody>
          <a:bodyPr/>
          <a:lstStyle/>
          <a:p>
            <a:r>
              <a:rPr lang="da-DK"/>
              <a:t>Klik for at redigere i master</a:t>
            </a:r>
          </a:p>
        </p:txBody>
      </p:sp>
      <p:sp>
        <p:nvSpPr>
          <p:cNvPr id="2" name="Text Placeholder 7">
            <a:extLst>
              <a:ext uri="{FF2B5EF4-FFF2-40B4-BE49-F238E27FC236}">
                <a16:creationId xmlns:a16="http://schemas.microsoft.com/office/drawing/2014/main" id="{587DE03F-A19F-2DA5-D07F-39AEA57ED940}"/>
              </a:ext>
            </a:extLst>
          </p:cNvPr>
          <p:cNvSpPr>
            <a:spLocks noGrp="1"/>
          </p:cNvSpPr>
          <p:nvPr>
            <p:ph type="body" sz="quarter" idx="13"/>
          </p:nvPr>
        </p:nvSpPr>
        <p:spPr>
          <a:xfrm>
            <a:off x="628651" y="712096"/>
            <a:ext cx="2950369" cy="741389"/>
          </a:xfrm>
        </p:spPr>
        <p:txBody>
          <a:bodyPr>
            <a:normAutofit/>
          </a:bodyPr>
          <a:lstStyle>
            <a:lvl1pPr marL="0" indent="0">
              <a:buNone/>
              <a:defRPr sz="1800">
                <a:latin typeface="+mj-lt"/>
              </a:defRPr>
            </a:lvl1pPr>
          </a:lstStyle>
          <a:p>
            <a:pPr lvl="0"/>
            <a:r>
              <a:rPr lang="da-DK"/>
              <a:t>Klik for at redigere i master</a:t>
            </a:r>
          </a:p>
        </p:txBody>
      </p:sp>
    </p:spTree>
    <p:extLst>
      <p:ext uri="{BB962C8B-B14F-4D97-AF65-F5344CB8AC3E}">
        <p14:creationId xmlns:p14="http://schemas.microsoft.com/office/powerpoint/2010/main" val="2548643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Exit m. logo">
    <p:spTree>
      <p:nvGrpSpPr>
        <p:cNvPr id="1" name=""/>
        <p:cNvGrpSpPr/>
        <p:nvPr/>
      </p:nvGrpSpPr>
      <p:grpSpPr>
        <a:xfrm>
          <a:off x="0" y="0"/>
          <a:ext cx="0" cy="0"/>
          <a:chOff x="0" y="0"/>
          <a:chExt cx="0" cy="0"/>
        </a:xfrm>
      </p:grpSpPr>
      <p:sp>
        <p:nvSpPr>
          <p:cNvPr id="7" name="Rektangel 4"/>
          <p:cNvSpPr/>
          <p:nvPr userDrawn="1"/>
        </p:nvSpPr>
        <p:spPr>
          <a:xfrm>
            <a:off x="0" y="0"/>
            <a:ext cx="9144000" cy="440122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12" name="Title 15"/>
          <p:cNvSpPr>
            <a:spLocks noGrp="1"/>
          </p:cNvSpPr>
          <p:nvPr>
            <p:ph type="title"/>
          </p:nvPr>
        </p:nvSpPr>
        <p:spPr>
          <a:xfrm>
            <a:off x="951227" y="1676696"/>
            <a:ext cx="7241549" cy="1790108"/>
          </a:xfrm>
        </p:spPr>
        <p:txBody>
          <a:bodyPr anchor="t" anchorCtr="0"/>
          <a:lstStyle>
            <a:lvl1pPr algn="ctr">
              <a:defRPr sz="5400"/>
            </a:lvl1pPr>
          </a:lstStyle>
          <a:p>
            <a:r>
              <a:rPr lang="da-DK"/>
              <a:t>Klik for at redigere i master</a:t>
            </a:r>
          </a:p>
        </p:txBody>
      </p:sp>
      <p:pic>
        <p:nvPicPr>
          <p:cNvPr id="2" name="Billede 8">
            <a:extLst>
              <a:ext uri="{FF2B5EF4-FFF2-40B4-BE49-F238E27FC236}">
                <a16:creationId xmlns:a16="http://schemas.microsoft.com/office/drawing/2014/main" id="{1B6FAF98-451D-536D-66DB-C718C67739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0190" y="4529347"/>
            <a:ext cx="1127873" cy="422650"/>
          </a:xfrm>
          <a:prstGeom prst="rect">
            <a:avLst/>
          </a:prstGeom>
        </p:spPr>
      </p:pic>
    </p:spTree>
    <p:extLst>
      <p:ext uri="{BB962C8B-B14F-4D97-AF65-F5344CB8AC3E}">
        <p14:creationId xmlns:p14="http://schemas.microsoft.com/office/powerpoint/2010/main" val="3611418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Exit">
    <p:spTree>
      <p:nvGrpSpPr>
        <p:cNvPr id="1" name=""/>
        <p:cNvGrpSpPr/>
        <p:nvPr/>
      </p:nvGrpSpPr>
      <p:grpSpPr>
        <a:xfrm>
          <a:off x="0" y="0"/>
          <a:ext cx="0" cy="0"/>
          <a:chOff x="0" y="0"/>
          <a:chExt cx="0" cy="0"/>
        </a:xfrm>
      </p:grpSpPr>
      <p:sp>
        <p:nvSpPr>
          <p:cNvPr id="7" name="Rektangel 4"/>
          <p:cNvSpPr/>
          <p:nvPr userDrawn="1"/>
        </p:nvSpPr>
        <p:spPr>
          <a:xfrm>
            <a:off x="0" y="0"/>
            <a:ext cx="9144000" cy="440122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12" name="Title 15"/>
          <p:cNvSpPr>
            <a:spLocks noGrp="1"/>
          </p:cNvSpPr>
          <p:nvPr>
            <p:ph type="title"/>
          </p:nvPr>
        </p:nvSpPr>
        <p:spPr>
          <a:xfrm>
            <a:off x="951227" y="1676696"/>
            <a:ext cx="7241549" cy="1790108"/>
          </a:xfrm>
        </p:spPr>
        <p:txBody>
          <a:bodyPr anchor="t" anchorCtr="0"/>
          <a:lstStyle>
            <a:lvl1pPr algn="ctr">
              <a:defRPr sz="5400"/>
            </a:lvl1pPr>
          </a:lstStyle>
          <a:p>
            <a:r>
              <a:rPr lang="da-DK"/>
              <a:t>Klik for at redigere i master</a:t>
            </a:r>
          </a:p>
        </p:txBody>
      </p:sp>
      <p:pic>
        <p:nvPicPr>
          <p:cNvPr id="6" name="Billede 5">
            <a:extLst>
              <a:ext uri="{FF2B5EF4-FFF2-40B4-BE49-F238E27FC236}">
                <a16:creationId xmlns:a16="http://schemas.microsoft.com/office/drawing/2014/main" id="{C3C5D283-0A27-40EC-A8D3-200E509D3E0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74233" y="4529346"/>
            <a:ext cx="1503830" cy="422650"/>
          </a:xfrm>
          <a:prstGeom prst="rect">
            <a:avLst/>
          </a:prstGeom>
        </p:spPr>
      </p:pic>
    </p:spTree>
    <p:extLst>
      <p:ext uri="{BB962C8B-B14F-4D97-AF65-F5344CB8AC3E}">
        <p14:creationId xmlns:p14="http://schemas.microsoft.com/office/powerpoint/2010/main" val="779850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m. logo">
    <p:spTree>
      <p:nvGrpSpPr>
        <p:cNvPr id="1" name=""/>
        <p:cNvGrpSpPr/>
        <p:nvPr/>
      </p:nvGrpSpPr>
      <p:grpSpPr>
        <a:xfrm>
          <a:off x="0" y="0"/>
          <a:ext cx="0" cy="0"/>
          <a:chOff x="0" y="0"/>
          <a:chExt cx="0" cy="0"/>
        </a:xfrm>
      </p:grpSpPr>
      <p:sp>
        <p:nvSpPr>
          <p:cNvPr id="7" name="Rektangel 4"/>
          <p:cNvSpPr/>
          <p:nvPr userDrawn="1"/>
        </p:nvSpPr>
        <p:spPr>
          <a:xfrm>
            <a:off x="0" y="0"/>
            <a:ext cx="9144000" cy="440122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2" name="Title 1"/>
          <p:cNvSpPr>
            <a:spLocks noGrp="1"/>
          </p:cNvSpPr>
          <p:nvPr>
            <p:ph type="ctrTitle"/>
          </p:nvPr>
        </p:nvSpPr>
        <p:spPr>
          <a:xfrm>
            <a:off x="685800" y="841773"/>
            <a:ext cx="7772400" cy="1413413"/>
          </a:xfrm>
        </p:spPr>
        <p:txBody>
          <a:bodyPr anchor="t" anchorCtr="0">
            <a:normAutofit/>
          </a:bodyPr>
          <a:lstStyle>
            <a:lvl1pPr algn="ctr">
              <a:defRPr sz="3600"/>
            </a:lvl1pPr>
          </a:lstStyle>
          <a:p>
            <a:r>
              <a:rPr lang="da-DK"/>
              <a:t>Klik for at redigere i master</a:t>
            </a:r>
            <a:endParaRPr lang="da-DK" dirty="0"/>
          </a:p>
        </p:txBody>
      </p:sp>
      <p:sp>
        <p:nvSpPr>
          <p:cNvPr id="3" name="Subtitle 2"/>
          <p:cNvSpPr>
            <a:spLocks noGrp="1"/>
          </p:cNvSpPr>
          <p:nvPr>
            <p:ph type="subTitle" idx="1"/>
          </p:nvPr>
        </p:nvSpPr>
        <p:spPr>
          <a:xfrm>
            <a:off x="685800" y="2315923"/>
            <a:ext cx="7772400" cy="1627427"/>
          </a:xfrm>
        </p:spPr>
        <p:txBody>
          <a:bodyPr/>
          <a:lstStyle>
            <a:lvl1pPr marL="0" indent="0" algn="ctr">
              <a:buNone/>
              <a:defRPr sz="1800">
                <a:solidFill>
                  <a:schemeClr val="bg1"/>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a:t>Klik for at redigere i master</a:t>
            </a:r>
            <a:endParaRPr lang="da-DK" dirty="0"/>
          </a:p>
        </p:txBody>
      </p:sp>
      <p:pic>
        <p:nvPicPr>
          <p:cNvPr id="4" name="Billede 8">
            <a:extLst>
              <a:ext uri="{FF2B5EF4-FFF2-40B4-BE49-F238E27FC236}">
                <a16:creationId xmlns:a16="http://schemas.microsoft.com/office/drawing/2014/main" id="{F8C363EF-119C-1239-75CE-795D957DD28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0190" y="4529347"/>
            <a:ext cx="1127873" cy="422650"/>
          </a:xfrm>
          <a:prstGeom prst="rect">
            <a:avLst/>
          </a:prstGeom>
        </p:spPr>
      </p:pic>
    </p:spTree>
    <p:extLst>
      <p:ext uri="{BB962C8B-B14F-4D97-AF65-F5344CB8AC3E}">
        <p14:creationId xmlns:p14="http://schemas.microsoft.com/office/powerpoint/2010/main" val="1907970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da-DK" dirty="0"/>
          </a:p>
        </p:txBody>
      </p:sp>
      <p:sp>
        <p:nvSpPr>
          <p:cNvPr id="3" name="Content Placeholder 2"/>
          <p:cNvSpPr>
            <a:spLocks noGrp="1"/>
          </p:cNvSpPr>
          <p:nvPr>
            <p:ph idx="1"/>
          </p:nvPr>
        </p:nvSpPr>
        <p:spPr>
          <a:xfrm>
            <a:off x="628650" y="1524000"/>
            <a:ext cx="7886700" cy="3108722"/>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Date Placeholder 3"/>
          <p:cNvSpPr>
            <a:spLocks noGrp="1"/>
          </p:cNvSpPr>
          <p:nvPr>
            <p:ph type="dt" sz="half" idx="10"/>
          </p:nvPr>
        </p:nvSpPr>
        <p:spPr/>
        <p:txBody>
          <a:bodyPr/>
          <a:lstStyle/>
          <a:p>
            <a:r>
              <a:rPr lang="da-DK"/>
              <a:t>Revideret efterår 2023</a:t>
            </a:r>
            <a:endParaRPr lang="da-DK" dirty="0"/>
          </a:p>
        </p:txBody>
      </p:sp>
      <p:sp>
        <p:nvSpPr>
          <p:cNvPr id="5" name="Footer Placeholder 4"/>
          <p:cNvSpPr>
            <a:spLocks noGrp="1"/>
          </p:cNvSpPr>
          <p:nvPr>
            <p:ph type="ftr" sz="quarter" idx="11"/>
          </p:nvPr>
        </p:nvSpPr>
        <p:spPr/>
        <p:txBody>
          <a:bodyPr/>
          <a:lstStyle/>
          <a:p>
            <a:r>
              <a:rPr lang="da-DK"/>
              <a:t>Billedmateriale: Nationalt Videnscenter for Demens / Colourbox.dk / Commons Wikimedia</a:t>
            </a:r>
            <a:endParaRPr lang="da-DK" dirty="0"/>
          </a:p>
        </p:txBody>
      </p:sp>
      <p:sp>
        <p:nvSpPr>
          <p:cNvPr id="6" name="Slide Number Placeholder 5"/>
          <p:cNvSpPr>
            <a:spLocks noGrp="1"/>
          </p:cNvSpPr>
          <p:nvPr>
            <p:ph type="sldNum" sz="quarter" idx="12"/>
          </p:nvPr>
        </p:nvSpPr>
        <p:spPr/>
        <p:txBody>
          <a:bodyPr/>
          <a:lstStyle/>
          <a:p>
            <a:fld id="{74447C9C-57A8-4003-9066-4A7E6D84F205}" type="slidenum">
              <a:rPr lang="da-DK" smtClean="0"/>
              <a:t>‹nr.›</a:t>
            </a:fld>
            <a:endParaRPr lang="da-DK" dirty="0"/>
          </a:p>
        </p:txBody>
      </p:sp>
      <p:sp>
        <p:nvSpPr>
          <p:cNvPr id="8" name="Text Placeholder 7"/>
          <p:cNvSpPr>
            <a:spLocks noGrp="1"/>
          </p:cNvSpPr>
          <p:nvPr>
            <p:ph type="body" sz="quarter" idx="13"/>
          </p:nvPr>
        </p:nvSpPr>
        <p:spPr>
          <a:xfrm>
            <a:off x="628650" y="712096"/>
            <a:ext cx="7886700" cy="675905"/>
          </a:xfrm>
        </p:spPr>
        <p:txBody>
          <a:bodyPr>
            <a:normAutofit/>
          </a:bodyPr>
          <a:lstStyle>
            <a:lvl1pPr marL="0" indent="0">
              <a:buNone/>
              <a:defRPr sz="1800">
                <a:latin typeface="+mj-lt"/>
              </a:defRPr>
            </a:lvl1pPr>
          </a:lstStyle>
          <a:p>
            <a:pPr lvl="0"/>
            <a:r>
              <a:rPr lang="da-DK"/>
              <a:t>Klik for at redigere i master</a:t>
            </a:r>
          </a:p>
        </p:txBody>
      </p:sp>
    </p:spTree>
    <p:extLst>
      <p:ext uri="{BB962C8B-B14F-4D97-AF65-F5344CB8AC3E}">
        <p14:creationId xmlns:p14="http://schemas.microsoft.com/office/powerpoint/2010/main" val="72195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5"/>
            <a:ext cx="7886700" cy="2139553"/>
          </a:xfrm>
        </p:spPr>
        <p:txBody>
          <a:bodyPr anchor="b"/>
          <a:lstStyle>
            <a:lvl1pPr>
              <a:defRPr sz="4500"/>
            </a:lvl1pPr>
          </a:lstStyle>
          <a:p>
            <a:r>
              <a:rPr lang="da-DK" dirty="0"/>
              <a:t>Klik for at redigere i master</a:t>
            </a:r>
          </a:p>
        </p:txBody>
      </p:sp>
      <p:sp>
        <p:nvSpPr>
          <p:cNvPr id="3" name="Text Placeholder 2"/>
          <p:cNvSpPr>
            <a:spLocks noGrp="1"/>
          </p:cNvSpPr>
          <p:nvPr>
            <p:ph type="body" idx="1"/>
          </p:nvPr>
        </p:nvSpPr>
        <p:spPr>
          <a:xfrm>
            <a:off x="623888" y="3442099"/>
            <a:ext cx="7886700" cy="1125140"/>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r>
              <a:rPr lang="da-DK"/>
              <a:t>Revideret efterår 2023</a:t>
            </a:r>
            <a:endParaRPr lang="da-DK" dirty="0"/>
          </a:p>
        </p:txBody>
      </p:sp>
      <p:sp>
        <p:nvSpPr>
          <p:cNvPr id="5" name="Footer Placeholder 4"/>
          <p:cNvSpPr>
            <a:spLocks noGrp="1"/>
          </p:cNvSpPr>
          <p:nvPr>
            <p:ph type="ftr" sz="quarter" idx="11"/>
          </p:nvPr>
        </p:nvSpPr>
        <p:spPr/>
        <p:txBody>
          <a:bodyPr/>
          <a:lstStyle/>
          <a:p>
            <a:r>
              <a:rPr lang="da-DK"/>
              <a:t>Billedmateriale: Nationalt Videnscenter for Demens / Colourbox.dk / Commons Wikimedia</a:t>
            </a:r>
            <a:endParaRPr lang="da-DK" dirty="0"/>
          </a:p>
        </p:txBody>
      </p:sp>
      <p:sp>
        <p:nvSpPr>
          <p:cNvPr id="6" name="Slide Number Placeholder 5"/>
          <p:cNvSpPr>
            <a:spLocks noGrp="1"/>
          </p:cNvSpPr>
          <p:nvPr>
            <p:ph type="sldNum" sz="quarter" idx="12"/>
          </p:nvPr>
        </p:nvSpPr>
        <p:spPr/>
        <p:txBody>
          <a:bodyPr/>
          <a:lstStyle/>
          <a:p>
            <a:fld id="{74447C9C-57A8-4003-9066-4A7E6D84F205}" type="slidenum">
              <a:rPr lang="da-DK" smtClean="0"/>
              <a:t>‹nr.›</a:t>
            </a:fld>
            <a:endParaRPr lang="da-DK" dirty="0"/>
          </a:p>
        </p:txBody>
      </p:sp>
    </p:spTree>
    <p:extLst>
      <p:ext uri="{BB962C8B-B14F-4D97-AF65-F5344CB8AC3E}">
        <p14:creationId xmlns:p14="http://schemas.microsoft.com/office/powerpoint/2010/main" val="4052499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da-DK" dirty="0"/>
          </a:p>
        </p:txBody>
      </p:sp>
      <p:sp>
        <p:nvSpPr>
          <p:cNvPr id="3" name="Content Placeholder 2"/>
          <p:cNvSpPr>
            <a:spLocks noGrp="1"/>
          </p:cNvSpPr>
          <p:nvPr>
            <p:ph sz="half" idx="1"/>
          </p:nvPr>
        </p:nvSpPr>
        <p:spPr>
          <a:xfrm>
            <a:off x="628650" y="1369218"/>
            <a:ext cx="3886200" cy="3263504"/>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Content Placeholder 3"/>
          <p:cNvSpPr>
            <a:spLocks noGrp="1"/>
          </p:cNvSpPr>
          <p:nvPr>
            <p:ph sz="half" idx="2"/>
          </p:nvPr>
        </p:nvSpPr>
        <p:spPr>
          <a:xfrm>
            <a:off x="4629150" y="1369218"/>
            <a:ext cx="3886200" cy="3263504"/>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Date Placeholder 4"/>
          <p:cNvSpPr>
            <a:spLocks noGrp="1"/>
          </p:cNvSpPr>
          <p:nvPr>
            <p:ph type="dt" sz="half" idx="10"/>
          </p:nvPr>
        </p:nvSpPr>
        <p:spPr/>
        <p:txBody>
          <a:bodyPr/>
          <a:lstStyle/>
          <a:p>
            <a:r>
              <a:rPr lang="da-DK"/>
              <a:t>Revideret efterår 2023</a:t>
            </a:r>
            <a:endParaRPr lang="da-DK" dirty="0"/>
          </a:p>
        </p:txBody>
      </p:sp>
      <p:sp>
        <p:nvSpPr>
          <p:cNvPr id="6" name="Footer Placeholder 5"/>
          <p:cNvSpPr>
            <a:spLocks noGrp="1"/>
          </p:cNvSpPr>
          <p:nvPr>
            <p:ph type="ftr" sz="quarter" idx="11"/>
          </p:nvPr>
        </p:nvSpPr>
        <p:spPr/>
        <p:txBody>
          <a:bodyPr/>
          <a:lstStyle/>
          <a:p>
            <a:r>
              <a:rPr lang="da-DK"/>
              <a:t>Billedmateriale: Nationalt Videnscenter for Demens / Colourbox.dk / Commons Wikimedia</a:t>
            </a:r>
            <a:endParaRPr lang="da-DK" dirty="0"/>
          </a:p>
        </p:txBody>
      </p:sp>
      <p:sp>
        <p:nvSpPr>
          <p:cNvPr id="7" name="Slide Number Placeholder 6"/>
          <p:cNvSpPr>
            <a:spLocks noGrp="1"/>
          </p:cNvSpPr>
          <p:nvPr>
            <p:ph type="sldNum" sz="quarter" idx="12"/>
          </p:nvPr>
        </p:nvSpPr>
        <p:spPr/>
        <p:txBody>
          <a:bodyPr/>
          <a:lstStyle/>
          <a:p>
            <a:fld id="{74447C9C-57A8-4003-9066-4A7E6D84F205}" type="slidenum">
              <a:rPr lang="da-DK" smtClean="0"/>
              <a:t>‹nr.›</a:t>
            </a:fld>
            <a:endParaRPr lang="da-DK" dirty="0"/>
          </a:p>
        </p:txBody>
      </p:sp>
    </p:spTree>
    <p:extLst>
      <p:ext uri="{BB962C8B-B14F-4D97-AF65-F5344CB8AC3E}">
        <p14:creationId xmlns:p14="http://schemas.microsoft.com/office/powerpoint/2010/main" val="24318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i master</a:t>
            </a:r>
          </a:p>
        </p:txBody>
      </p:sp>
      <p:sp>
        <p:nvSpPr>
          <p:cNvPr id="4" name="Content Placeholder 3"/>
          <p:cNvSpPr>
            <a:spLocks noGrp="1"/>
          </p:cNvSpPr>
          <p:nvPr>
            <p:ph sz="half" idx="2"/>
          </p:nvPr>
        </p:nvSpPr>
        <p:spPr>
          <a:xfrm>
            <a:off x="629842" y="1878806"/>
            <a:ext cx="3868340" cy="2763441"/>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Text Placeholder 4"/>
          <p:cNvSpPr>
            <a:spLocks noGrp="1"/>
          </p:cNvSpPr>
          <p:nvPr>
            <p:ph type="body" sz="quarter" idx="3"/>
          </p:nvPr>
        </p:nvSpPr>
        <p:spPr>
          <a:xfrm>
            <a:off x="4629151"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i master</a:t>
            </a:r>
          </a:p>
        </p:txBody>
      </p:sp>
      <p:sp>
        <p:nvSpPr>
          <p:cNvPr id="6" name="Content Placeholder 5"/>
          <p:cNvSpPr>
            <a:spLocks noGrp="1"/>
          </p:cNvSpPr>
          <p:nvPr>
            <p:ph sz="quarter" idx="4"/>
          </p:nvPr>
        </p:nvSpPr>
        <p:spPr>
          <a:xfrm>
            <a:off x="4629151" y="1878806"/>
            <a:ext cx="3887391" cy="2763441"/>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7" name="Date Placeholder 6"/>
          <p:cNvSpPr>
            <a:spLocks noGrp="1"/>
          </p:cNvSpPr>
          <p:nvPr>
            <p:ph type="dt" sz="half" idx="10"/>
          </p:nvPr>
        </p:nvSpPr>
        <p:spPr/>
        <p:txBody>
          <a:bodyPr/>
          <a:lstStyle/>
          <a:p>
            <a:r>
              <a:rPr lang="da-DK"/>
              <a:t>Revideret efterår 2023</a:t>
            </a:r>
            <a:endParaRPr lang="da-DK" dirty="0"/>
          </a:p>
        </p:txBody>
      </p:sp>
      <p:sp>
        <p:nvSpPr>
          <p:cNvPr id="8" name="Footer Placeholder 7"/>
          <p:cNvSpPr>
            <a:spLocks noGrp="1"/>
          </p:cNvSpPr>
          <p:nvPr>
            <p:ph type="ftr" sz="quarter" idx="11"/>
          </p:nvPr>
        </p:nvSpPr>
        <p:spPr/>
        <p:txBody>
          <a:bodyPr/>
          <a:lstStyle/>
          <a:p>
            <a:r>
              <a:rPr lang="da-DK"/>
              <a:t>Billedmateriale: Nationalt Videnscenter for Demens / Colourbox.dk / Commons Wikimedia</a:t>
            </a:r>
            <a:endParaRPr lang="da-DK" dirty="0"/>
          </a:p>
        </p:txBody>
      </p:sp>
      <p:sp>
        <p:nvSpPr>
          <p:cNvPr id="9" name="Slide Number Placeholder 8"/>
          <p:cNvSpPr>
            <a:spLocks noGrp="1"/>
          </p:cNvSpPr>
          <p:nvPr>
            <p:ph type="sldNum" sz="quarter" idx="12"/>
          </p:nvPr>
        </p:nvSpPr>
        <p:spPr/>
        <p:txBody>
          <a:bodyPr/>
          <a:lstStyle/>
          <a:p>
            <a:fld id="{74447C9C-57A8-4003-9066-4A7E6D84F205}" type="slidenum">
              <a:rPr lang="da-DK" smtClean="0"/>
              <a:t>‹nr.›</a:t>
            </a:fld>
            <a:endParaRPr lang="da-DK" dirty="0"/>
          </a:p>
        </p:txBody>
      </p:sp>
      <p:sp>
        <p:nvSpPr>
          <p:cNvPr id="10" name="Title 9"/>
          <p:cNvSpPr>
            <a:spLocks noGrp="1"/>
          </p:cNvSpPr>
          <p:nvPr>
            <p:ph type="title"/>
          </p:nvPr>
        </p:nvSpPr>
        <p:spPr/>
        <p:txBody>
          <a:bodyPr/>
          <a:lstStyle/>
          <a:p>
            <a:r>
              <a:rPr lang="da-DK"/>
              <a:t>Klik for at redigere i master</a:t>
            </a:r>
          </a:p>
        </p:txBody>
      </p:sp>
    </p:spTree>
    <p:extLst>
      <p:ext uri="{BB962C8B-B14F-4D97-AF65-F5344CB8AC3E}">
        <p14:creationId xmlns:p14="http://schemas.microsoft.com/office/powerpoint/2010/main" val="2393473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da-DK" dirty="0"/>
          </a:p>
        </p:txBody>
      </p:sp>
      <p:sp>
        <p:nvSpPr>
          <p:cNvPr id="3" name="Date Placeholder 2"/>
          <p:cNvSpPr>
            <a:spLocks noGrp="1"/>
          </p:cNvSpPr>
          <p:nvPr>
            <p:ph type="dt" sz="half" idx="10"/>
          </p:nvPr>
        </p:nvSpPr>
        <p:spPr/>
        <p:txBody>
          <a:bodyPr/>
          <a:lstStyle/>
          <a:p>
            <a:r>
              <a:rPr lang="da-DK"/>
              <a:t>Revideret efterår 2023</a:t>
            </a:r>
            <a:endParaRPr lang="da-DK" dirty="0"/>
          </a:p>
        </p:txBody>
      </p:sp>
      <p:sp>
        <p:nvSpPr>
          <p:cNvPr id="4" name="Footer Placeholder 3"/>
          <p:cNvSpPr>
            <a:spLocks noGrp="1"/>
          </p:cNvSpPr>
          <p:nvPr>
            <p:ph type="ftr" sz="quarter" idx="11"/>
          </p:nvPr>
        </p:nvSpPr>
        <p:spPr/>
        <p:txBody>
          <a:bodyPr/>
          <a:lstStyle/>
          <a:p>
            <a:r>
              <a:rPr lang="da-DK"/>
              <a:t>Billedmateriale: Nationalt Videnscenter for Demens / Colourbox.dk / Commons Wikimedia</a:t>
            </a:r>
            <a:endParaRPr lang="da-DK" dirty="0"/>
          </a:p>
        </p:txBody>
      </p:sp>
      <p:sp>
        <p:nvSpPr>
          <p:cNvPr id="5" name="Slide Number Placeholder 4"/>
          <p:cNvSpPr>
            <a:spLocks noGrp="1"/>
          </p:cNvSpPr>
          <p:nvPr>
            <p:ph type="sldNum" sz="quarter" idx="12"/>
          </p:nvPr>
        </p:nvSpPr>
        <p:spPr/>
        <p:txBody>
          <a:bodyPr/>
          <a:lstStyle/>
          <a:p>
            <a:fld id="{74447C9C-57A8-4003-9066-4A7E6D84F205}" type="slidenum">
              <a:rPr lang="da-DK" smtClean="0"/>
              <a:t>‹nr.›</a:t>
            </a:fld>
            <a:endParaRPr lang="da-DK" dirty="0"/>
          </a:p>
        </p:txBody>
      </p:sp>
    </p:spTree>
    <p:extLst>
      <p:ext uri="{BB962C8B-B14F-4D97-AF65-F5344CB8AC3E}">
        <p14:creationId xmlns:p14="http://schemas.microsoft.com/office/powerpoint/2010/main" val="3155086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head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da-DK" dirty="0"/>
          </a:p>
        </p:txBody>
      </p:sp>
      <p:sp>
        <p:nvSpPr>
          <p:cNvPr id="3" name="Date Placeholder 2"/>
          <p:cNvSpPr>
            <a:spLocks noGrp="1"/>
          </p:cNvSpPr>
          <p:nvPr>
            <p:ph type="dt" sz="half" idx="10"/>
          </p:nvPr>
        </p:nvSpPr>
        <p:spPr/>
        <p:txBody>
          <a:bodyPr/>
          <a:lstStyle/>
          <a:p>
            <a:r>
              <a:rPr lang="da-DK"/>
              <a:t>Revideret efterår 2023</a:t>
            </a:r>
            <a:endParaRPr lang="da-DK" dirty="0"/>
          </a:p>
        </p:txBody>
      </p:sp>
      <p:sp>
        <p:nvSpPr>
          <p:cNvPr id="4" name="Footer Placeholder 3"/>
          <p:cNvSpPr>
            <a:spLocks noGrp="1"/>
          </p:cNvSpPr>
          <p:nvPr>
            <p:ph type="ftr" sz="quarter" idx="11"/>
          </p:nvPr>
        </p:nvSpPr>
        <p:spPr/>
        <p:txBody>
          <a:bodyPr/>
          <a:lstStyle/>
          <a:p>
            <a:r>
              <a:rPr lang="da-DK"/>
              <a:t>Billedmateriale: Nationalt Videnscenter for Demens / Colourbox.dk / Commons Wikimedia</a:t>
            </a:r>
            <a:endParaRPr lang="da-DK" dirty="0"/>
          </a:p>
        </p:txBody>
      </p:sp>
      <p:sp>
        <p:nvSpPr>
          <p:cNvPr id="5" name="Slide Number Placeholder 4"/>
          <p:cNvSpPr>
            <a:spLocks noGrp="1"/>
          </p:cNvSpPr>
          <p:nvPr>
            <p:ph type="sldNum" sz="quarter" idx="12"/>
          </p:nvPr>
        </p:nvSpPr>
        <p:spPr/>
        <p:txBody>
          <a:bodyPr/>
          <a:lstStyle/>
          <a:p>
            <a:fld id="{74447C9C-57A8-4003-9066-4A7E6D84F205}" type="slidenum">
              <a:rPr lang="da-DK" smtClean="0"/>
              <a:t>‹nr.›</a:t>
            </a:fld>
            <a:endParaRPr lang="da-DK" dirty="0"/>
          </a:p>
        </p:txBody>
      </p:sp>
      <p:sp>
        <p:nvSpPr>
          <p:cNvPr id="7" name="Text Placeholder 7">
            <a:extLst>
              <a:ext uri="{FF2B5EF4-FFF2-40B4-BE49-F238E27FC236}">
                <a16:creationId xmlns:a16="http://schemas.microsoft.com/office/drawing/2014/main" id="{4AE06F40-8F72-4FFE-43A6-58585E0F16AB}"/>
              </a:ext>
            </a:extLst>
          </p:cNvPr>
          <p:cNvSpPr>
            <a:spLocks noGrp="1"/>
          </p:cNvSpPr>
          <p:nvPr>
            <p:ph type="body" sz="quarter" idx="14"/>
          </p:nvPr>
        </p:nvSpPr>
        <p:spPr>
          <a:xfrm>
            <a:off x="628650" y="712096"/>
            <a:ext cx="7886700" cy="675905"/>
          </a:xfrm>
        </p:spPr>
        <p:txBody>
          <a:bodyPr>
            <a:normAutofit/>
          </a:bodyPr>
          <a:lstStyle>
            <a:lvl1pPr marL="0" indent="0">
              <a:buNone/>
              <a:defRPr sz="1800">
                <a:latin typeface="+mj-lt"/>
              </a:defRPr>
            </a:lvl1pPr>
          </a:lstStyle>
          <a:p>
            <a:pPr lvl="0"/>
            <a:r>
              <a:rPr lang="da-DK"/>
              <a:t>Klik for at redigere i master</a:t>
            </a:r>
          </a:p>
        </p:txBody>
      </p:sp>
    </p:spTree>
    <p:extLst>
      <p:ext uri="{BB962C8B-B14F-4D97-AF65-F5344CB8AC3E}">
        <p14:creationId xmlns:p14="http://schemas.microsoft.com/office/powerpoint/2010/main" val="1810504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da-DK"/>
              <a:t>Revideret efterår 2023</a:t>
            </a:r>
            <a:endParaRPr lang="da-DK" dirty="0"/>
          </a:p>
        </p:txBody>
      </p:sp>
      <p:sp>
        <p:nvSpPr>
          <p:cNvPr id="3" name="Footer Placeholder 2"/>
          <p:cNvSpPr>
            <a:spLocks noGrp="1"/>
          </p:cNvSpPr>
          <p:nvPr>
            <p:ph type="ftr" sz="quarter" idx="11"/>
          </p:nvPr>
        </p:nvSpPr>
        <p:spPr/>
        <p:txBody>
          <a:bodyPr/>
          <a:lstStyle/>
          <a:p>
            <a:r>
              <a:rPr lang="da-DK"/>
              <a:t>Billedmateriale: Nationalt Videnscenter for Demens / Colourbox.dk / Commons Wikimedia</a:t>
            </a:r>
            <a:endParaRPr lang="da-DK" dirty="0"/>
          </a:p>
        </p:txBody>
      </p:sp>
      <p:sp>
        <p:nvSpPr>
          <p:cNvPr id="4" name="Slide Number Placeholder 3"/>
          <p:cNvSpPr>
            <a:spLocks noGrp="1"/>
          </p:cNvSpPr>
          <p:nvPr>
            <p:ph type="sldNum" sz="quarter" idx="12"/>
          </p:nvPr>
        </p:nvSpPr>
        <p:spPr/>
        <p:txBody>
          <a:bodyPr/>
          <a:lstStyle/>
          <a:p>
            <a:fld id="{74447C9C-57A8-4003-9066-4A7E6D84F205}" type="slidenum">
              <a:rPr lang="da-DK" smtClean="0"/>
              <a:t>‹nr.›</a:t>
            </a:fld>
            <a:endParaRPr lang="da-DK" dirty="0"/>
          </a:p>
        </p:txBody>
      </p:sp>
      <p:sp>
        <p:nvSpPr>
          <p:cNvPr id="5" name="Title 4"/>
          <p:cNvSpPr>
            <a:spLocks noGrp="1"/>
          </p:cNvSpPr>
          <p:nvPr>
            <p:ph type="title"/>
          </p:nvPr>
        </p:nvSpPr>
        <p:spPr/>
        <p:txBody>
          <a:bodyPr/>
          <a:lstStyle/>
          <a:p>
            <a:r>
              <a:rPr lang="da-DK"/>
              <a:t>Klik for at redigere i master</a:t>
            </a:r>
          </a:p>
        </p:txBody>
      </p:sp>
    </p:spTree>
    <p:extLst>
      <p:ext uri="{BB962C8B-B14F-4D97-AF65-F5344CB8AC3E}">
        <p14:creationId xmlns:p14="http://schemas.microsoft.com/office/powerpoint/2010/main" val="1416554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ktangel 3"/>
          <p:cNvSpPr/>
          <p:nvPr/>
        </p:nvSpPr>
        <p:spPr>
          <a:xfrm>
            <a:off x="0" y="-1"/>
            <a:ext cx="9144000" cy="5649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dirty="0"/>
          </a:p>
        </p:txBody>
      </p:sp>
      <p:sp>
        <p:nvSpPr>
          <p:cNvPr id="2" name="Title Placeholder 1"/>
          <p:cNvSpPr>
            <a:spLocks noGrp="1"/>
          </p:cNvSpPr>
          <p:nvPr>
            <p:ph type="title"/>
          </p:nvPr>
        </p:nvSpPr>
        <p:spPr>
          <a:xfrm>
            <a:off x="628651" y="98613"/>
            <a:ext cx="6805495" cy="398639"/>
          </a:xfrm>
          <a:prstGeom prst="rect">
            <a:avLst/>
          </a:prstGeom>
        </p:spPr>
        <p:txBody>
          <a:bodyPr vert="horz" lIns="91440" tIns="0" rIns="0" bIns="0" rtlCol="0" anchor="ctr">
            <a:noAutofit/>
          </a:bodyPr>
          <a:lstStyle/>
          <a:p>
            <a:r>
              <a:rPr lang="da-DK" dirty="0"/>
              <a:t>Klik for at redigere i master</a:t>
            </a:r>
          </a:p>
        </p:txBody>
      </p:sp>
      <p:sp>
        <p:nvSpPr>
          <p:cNvPr id="3" name="Text Placeholder 2"/>
          <p:cNvSpPr>
            <a:spLocks noGrp="1"/>
          </p:cNvSpPr>
          <p:nvPr>
            <p:ph type="body" idx="1"/>
          </p:nvPr>
        </p:nvSpPr>
        <p:spPr>
          <a:xfrm>
            <a:off x="628650" y="1369218"/>
            <a:ext cx="7886700" cy="3263504"/>
          </a:xfrm>
          <a:prstGeom prst="rect">
            <a:avLst/>
          </a:prstGeom>
        </p:spPr>
        <p:txBody>
          <a:bodyPr vert="horz" lIns="91440" tIns="45720" rIns="91440" bIns="45720" rtlCol="0">
            <a:normAutofit/>
          </a:bodyPr>
          <a:lstStyle/>
          <a:p>
            <a:pPr lvl="0"/>
            <a:r>
              <a:rPr lang="da-DK" dirty="0"/>
              <a:t>Edit Master </a:t>
            </a:r>
            <a:r>
              <a:rPr lang="da-DK" dirty="0" err="1"/>
              <a:t>text</a:t>
            </a:r>
            <a:r>
              <a:rPr lang="da-DK" dirty="0"/>
              <a:t> styles</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4" name="Date Placeholder 3"/>
          <p:cNvSpPr>
            <a:spLocks noGrp="1"/>
          </p:cNvSpPr>
          <p:nvPr>
            <p:ph type="dt" sz="half" idx="2"/>
          </p:nvPr>
        </p:nvSpPr>
        <p:spPr>
          <a:xfrm>
            <a:off x="628650" y="4847566"/>
            <a:ext cx="1535430" cy="273844"/>
          </a:xfrm>
          <a:prstGeom prst="rect">
            <a:avLst/>
          </a:prstGeom>
        </p:spPr>
        <p:txBody>
          <a:bodyPr vert="horz" lIns="91440" tIns="45720" rIns="91440" bIns="45720" rtlCol="0" anchor="ctr"/>
          <a:lstStyle>
            <a:lvl1pPr algn="l">
              <a:defRPr sz="900">
                <a:solidFill>
                  <a:schemeClr val="tx1"/>
                </a:solidFill>
              </a:defRPr>
            </a:lvl1pPr>
          </a:lstStyle>
          <a:p>
            <a:r>
              <a:rPr lang="da-DK" noProof="0"/>
              <a:t>Revideret efterår 2023</a:t>
            </a:r>
            <a:endParaRPr lang="da-DK" noProof="0" dirty="0"/>
          </a:p>
        </p:txBody>
      </p:sp>
      <p:sp>
        <p:nvSpPr>
          <p:cNvPr id="5" name="Footer Placeholder 4"/>
          <p:cNvSpPr>
            <a:spLocks noGrp="1"/>
          </p:cNvSpPr>
          <p:nvPr>
            <p:ph type="ftr" sz="quarter" idx="3"/>
          </p:nvPr>
        </p:nvSpPr>
        <p:spPr>
          <a:xfrm>
            <a:off x="2255520" y="4847566"/>
            <a:ext cx="5760720" cy="273844"/>
          </a:xfrm>
          <a:prstGeom prst="rect">
            <a:avLst/>
          </a:prstGeom>
        </p:spPr>
        <p:txBody>
          <a:bodyPr vert="horz" lIns="91440" tIns="45720" rIns="91440" bIns="45720" rtlCol="0" anchor="ctr"/>
          <a:lstStyle>
            <a:lvl1pPr algn="l">
              <a:defRPr sz="900">
                <a:solidFill>
                  <a:schemeClr val="tx1"/>
                </a:solidFill>
              </a:defRPr>
            </a:lvl1pPr>
          </a:lstStyle>
          <a:p>
            <a:r>
              <a:rPr lang="da-DK"/>
              <a:t>Billedmateriale: Nationalt Videnscenter for Demens / Colourbox.dk / Commons Wikimedia</a:t>
            </a:r>
            <a:endParaRPr lang="da-DK" dirty="0"/>
          </a:p>
        </p:txBody>
      </p:sp>
      <p:sp>
        <p:nvSpPr>
          <p:cNvPr id="6" name="Slide Number Placeholder 5"/>
          <p:cNvSpPr>
            <a:spLocks noGrp="1"/>
          </p:cNvSpPr>
          <p:nvPr>
            <p:ph type="sldNum" sz="quarter" idx="4"/>
          </p:nvPr>
        </p:nvSpPr>
        <p:spPr>
          <a:xfrm>
            <a:off x="8091158" y="4847566"/>
            <a:ext cx="424192" cy="273844"/>
          </a:xfrm>
          <a:prstGeom prst="rect">
            <a:avLst/>
          </a:prstGeom>
        </p:spPr>
        <p:txBody>
          <a:bodyPr vert="horz" lIns="91440" tIns="45720" rIns="91440" bIns="45720" rtlCol="0" anchor="ctr"/>
          <a:lstStyle>
            <a:lvl1pPr algn="r">
              <a:defRPr sz="900">
                <a:solidFill>
                  <a:schemeClr val="tx1"/>
                </a:solidFill>
              </a:defRPr>
            </a:lvl1pPr>
          </a:lstStyle>
          <a:p>
            <a:fld id="{74447C9C-57A8-4003-9066-4A7E6D84F205}" type="slidenum">
              <a:rPr lang="da-DK" smtClean="0"/>
              <a:pPr/>
              <a:t>‹nr.›</a:t>
            </a:fld>
            <a:endParaRPr lang="da-DK" dirty="0"/>
          </a:p>
        </p:txBody>
      </p:sp>
      <p:cxnSp>
        <p:nvCxnSpPr>
          <p:cNvPr id="9" name="Lige forbindelse 6"/>
          <p:cNvCxnSpPr/>
          <p:nvPr/>
        </p:nvCxnSpPr>
        <p:spPr>
          <a:xfrm>
            <a:off x="0" y="4824557"/>
            <a:ext cx="9144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Billede 9">
            <a:extLst>
              <a:ext uri="{FF2B5EF4-FFF2-40B4-BE49-F238E27FC236}">
                <a16:creationId xmlns:a16="http://schemas.microsoft.com/office/drawing/2014/main" id="{F1743E11-D8BE-4D28-F4F0-E6FE08D07C01}"/>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870200" y="79237"/>
            <a:ext cx="1077835" cy="406511"/>
          </a:xfrm>
          <a:prstGeom prst="rect">
            <a:avLst/>
          </a:prstGeom>
        </p:spPr>
      </p:pic>
    </p:spTree>
    <p:extLst>
      <p:ext uri="{BB962C8B-B14F-4D97-AF65-F5344CB8AC3E}">
        <p14:creationId xmlns:p14="http://schemas.microsoft.com/office/powerpoint/2010/main" val="2187612668"/>
      </p:ext>
    </p:extLst>
  </p:cSld>
  <p:clrMap bg1="lt1" tx1="dk1" bg2="lt2" tx2="dk2" accent1="accent1" accent2="accent2" accent3="accent3" accent4="accent4" accent5="accent5" accent6="accent6" hlink="hlink" folHlink="folHlink"/>
  <p:sldLayoutIdLst>
    <p:sldLayoutId id="2147483661" r:id="rId1"/>
    <p:sldLayoutId id="2147483673" r:id="rId2"/>
    <p:sldLayoutId id="2147483662" r:id="rId3"/>
    <p:sldLayoutId id="2147483663" r:id="rId4"/>
    <p:sldLayoutId id="2147483664" r:id="rId5"/>
    <p:sldLayoutId id="2147483665" r:id="rId6"/>
    <p:sldLayoutId id="2147483666" r:id="rId7"/>
    <p:sldLayoutId id="2147483671" r:id="rId8"/>
    <p:sldLayoutId id="2147483667" r:id="rId9"/>
    <p:sldLayoutId id="2147483668" r:id="rId10"/>
    <p:sldLayoutId id="2147483669" r:id="rId11"/>
    <p:sldLayoutId id="2147483674" r:id="rId12"/>
    <p:sldLayoutId id="2147483675" r:id="rId13"/>
  </p:sldLayoutIdLst>
  <p:hf hdr="0"/>
  <p:txStyles>
    <p:titleStyle>
      <a:lvl1pPr algn="l" defTabSz="685800" rtl="0" eaLnBrk="1" latinLnBrk="0" hangingPunct="1">
        <a:lnSpc>
          <a:spcPct val="90000"/>
        </a:lnSpc>
        <a:spcBef>
          <a:spcPct val="0"/>
        </a:spcBef>
        <a:buNone/>
        <a:defRPr sz="2100" b="1" kern="1200">
          <a:solidFill>
            <a:schemeClr val="bg1"/>
          </a:solidFill>
          <a:latin typeface="+mj-lt"/>
          <a:ea typeface="+mj-ea"/>
          <a:cs typeface="+mj-cs"/>
        </a:defRPr>
      </a:lvl1pPr>
    </p:titleStyle>
    <p:bodyStyle>
      <a:lvl1pPr marL="133350" indent="-133350" algn="l" defTabSz="685800" rtl="0" eaLnBrk="1" latinLnBrk="0" hangingPunct="1">
        <a:lnSpc>
          <a:spcPct val="100000"/>
        </a:lnSpc>
        <a:spcBef>
          <a:spcPts val="450"/>
        </a:spcBef>
        <a:buFont typeface="Arial" panose="020B0604020202020204" pitchFamily="34" charset="0"/>
        <a:buChar char="•"/>
        <a:defRPr sz="1500" kern="1200">
          <a:solidFill>
            <a:schemeClr val="tx1"/>
          </a:solidFill>
          <a:latin typeface="+mn-lt"/>
          <a:ea typeface="+mn-ea"/>
          <a:cs typeface="+mn-cs"/>
        </a:defRPr>
      </a:lvl1pPr>
      <a:lvl2pPr marL="267891" indent="-134541" algn="l" defTabSz="685800" rtl="0" eaLnBrk="1" latinLnBrk="0" hangingPunct="1">
        <a:lnSpc>
          <a:spcPct val="100000"/>
        </a:lnSpc>
        <a:spcBef>
          <a:spcPts val="450"/>
        </a:spcBef>
        <a:buFont typeface="Arial" panose="020B0604020202020204" pitchFamily="34" charset="0"/>
        <a:buChar char="•"/>
        <a:defRPr sz="1350" kern="1200">
          <a:solidFill>
            <a:schemeClr val="tx1"/>
          </a:solidFill>
          <a:latin typeface="+mn-lt"/>
          <a:ea typeface="+mn-ea"/>
          <a:cs typeface="+mn-cs"/>
        </a:defRPr>
      </a:lvl2pPr>
      <a:lvl3pPr marL="404813" indent="-136922" algn="l" defTabSz="685800" rtl="0" eaLnBrk="1" latinLnBrk="0" hangingPunct="1">
        <a:lnSpc>
          <a:spcPct val="100000"/>
        </a:lnSpc>
        <a:spcBef>
          <a:spcPts val="450"/>
        </a:spcBef>
        <a:buFont typeface="Arial" panose="020B0604020202020204" pitchFamily="34" charset="0"/>
        <a:buChar char="•"/>
        <a:defRPr sz="1200" kern="1200">
          <a:solidFill>
            <a:schemeClr val="tx1"/>
          </a:solidFill>
          <a:latin typeface="+mn-lt"/>
          <a:ea typeface="+mn-ea"/>
          <a:cs typeface="+mn-cs"/>
        </a:defRPr>
      </a:lvl3pPr>
      <a:lvl4pPr marL="538163" indent="-133350" algn="l" defTabSz="685800" rtl="0" eaLnBrk="1" latinLnBrk="0" hangingPunct="1">
        <a:lnSpc>
          <a:spcPct val="100000"/>
        </a:lnSpc>
        <a:spcBef>
          <a:spcPts val="450"/>
        </a:spcBef>
        <a:buFont typeface="Arial" panose="020B0604020202020204" pitchFamily="34" charset="0"/>
        <a:buChar char="•"/>
        <a:defRPr sz="1050" kern="1200">
          <a:solidFill>
            <a:schemeClr val="tx1"/>
          </a:solidFill>
          <a:latin typeface="+mn-lt"/>
          <a:ea typeface="+mn-ea"/>
          <a:cs typeface="+mn-cs"/>
        </a:defRPr>
      </a:lvl4pPr>
      <a:lvl5pPr marL="672704" indent="-134541" algn="l" defTabSz="685800" rtl="0" eaLnBrk="1" latinLnBrk="0" hangingPunct="1">
        <a:lnSpc>
          <a:spcPct val="100000"/>
        </a:lnSpc>
        <a:spcBef>
          <a:spcPts val="450"/>
        </a:spcBef>
        <a:buFont typeface="Arial" panose="020B0604020202020204" pitchFamily="34" charset="0"/>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alzheimer.dk/faa-raad-og-hjaelp/marte-meo/at-bygge-bro-mellem-hjem-og-plejecenter/"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CD77D-BD04-93D5-C2AC-7AB7B14E0775}"/>
              </a:ext>
            </a:extLst>
          </p:cNvPr>
          <p:cNvSpPr>
            <a:spLocks noGrp="1"/>
          </p:cNvSpPr>
          <p:nvPr>
            <p:ph type="ctrTitle"/>
          </p:nvPr>
        </p:nvSpPr>
        <p:spPr/>
        <p:txBody>
          <a:bodyPr/>
          <a:lstStyle/>
          <a:p>
            <a:r>
              <a:rPr lang="da-DK" dirty="0"/>
              <a:t>Værktøjskassen</a:t>
            </a:r>
            <a:br>
              <a:rPr lang="da-DK" dirty="0"/>
            </a:br>
            <a:r>
              <a:rPr lang="da-DK" dirty="0"/>
              <a:t>– støtte til et liv med demens</a:t>
            </a:r>
          </a:p>
        </p:txBody>
      </p:sp>
      <p:sp>
        <p:nvSpPr>
          <p:cNvPr id="3" name="Subtitle 2">
            <a:extLst>
              <a:ext uri="{FF2B5EF4-FFF2-40B4-BE49-F238E27FC236}">
                <a16:creationId xmlns:a16="http://schemas.microsoft.com/office/drawing/2014/main" id="{BD22D59C-0913-34F3-BCEB-C72D183EBAD9}"/>
              </a:ext>
            </a:extLst>
          </p:cNvPr>
          <p:cNvSpPr>
            <a:spLocks noGrp="1"/>
          </p:cNvSpPr>
          <p:nvPr>
            <p:ph type="subTitle" idx="1"/>
          </p:nvPr>
        </p:nvSpPr>
        <p:spPr/>
        <p:txBody>
          <a:bodyPr/>
          <a:lstStyle/>
          <a:p>
            <a:endParaRPr lang="da-DK" dirty="0"/>
          </a:p>
        </p:txBody>
      </p:sp>
    </p:spTree>
    <p:extLst>
      <p:ext uri="{BB962C8B-B14F-4D97-AF65-F5344CB8AC3E}">
        <p14:creationId xmlns:p14="http://schemas.microsoft.com/office/powerpoint/2010/main" val="186443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1800" dirty="0"/>
              <a:t>Øvelsesark: Ønsker og forventninger til samarbejdet</a:t>
            </a:r>
          </a:p>
        </p:txBody>
      </p:sp>
      <p:sp>
        <p:nvSpPr>
          <p:cNvPr id="3" name="Pladsholder til indhold 2"/>
          <p:cNvSpPr>
            <a:spLocks noGrp="1"/>
          </p:cNvSpPr>
          <p:nvPr>
            <p:ph idx="1"/>
          </p:nvPr>
        </p:nvSpPr>
        <p:spPr>
          <a:xfrm>
            <a:off x="628650" y="1018339"/>
            <a:ext cx="5915025" cy="3487032"/>
          </a:xfrm>
        </p:spPr>
        <p:txBody>
          <a:bodyPr/>
          <a:lstStyle/>
          <a:p>
            <a:pPr marL="0" indent="0">
              <a:buNone/>
            </a:pPr>
            <a:r>
              <a:rPr lang="da-DK" sz="1800" dirty="0"/>
              <a:t>Hvilke ønsker og forventninger </a:t>
            </a:r>
            <a:br>
              <a:rPr lang="da-DK" sz="1800" dirty="0"/>
            </a:br>
            <a:r>
              <a:rPr lang="da-DK" sz="1800" dirty="0"/>
              <a:t>har du til samarbejdet med os?</a:t>
            </a:r>
          </a:p>
          <a:p>
            <a:endParaRPr lang="da-DK" dirty="0"/>
          </a:p>
          <a:p>
            <a:pPr marL="0" indent="0">
              <a:buNone/>
            </a:pPr>
            <a:r>
              <a:rPr lang="da-DK" dirty="0"/>
              <a:t> </a:t>
            </a:r>
          </a:p>
        </p:txBody>
      </p:sp>
      <p:sp>
        <p:nvSpPr>
          <p:cNvPr id="6" name="Pladsholder til diasnummer 5"/>
          <p:cNvSpPr>
            <a:spLocks noGrp="1"/>
          </p:cNvSpPr>
          <p:nvPr>
            <p:ph type="sldNum" sz="quarter" idx="12"/>
          </p:nvPr>
        </p:nvSpPr>
        <p:spPr/>
        <p:txBody>
          <a:bodyPr/>
          <a:lstStyle/>
          <a:p>
            <a:fld id="{74447C9C-57A8-4003-9066-4A7E6D84F205}" type="slidenum">
              <a:rPr lang="da-DK" smtClean="0"/>
              <a:t>10</a:t>
            </a:fld>
            <a:endParaRPr lang="da-DK" dirty="0"/>
          </a:p>
        </p:txBody>
      </p:sp>
      <p:pic>
        <p:nvPicPr>
          <p:cNvPr id="4" name="Billede 3">
            <a:extLst>
              <a:ext uri="{FF2B5EF4-FFF2-40B4-BE49-F238E27FC236}">
                <a16:creationId xmlns:a16="http://schemas.microsoft.com/office/drawing/2014/main" id="{015D8364-B704-440B-8E3C-F2F9AE24488F}"/>
              </a:ext>
            </a:extLst>
          </p:cNvPr>
          <p:cNvPicPr>
            <a:picLocks noChangeAspect="1"/>
          </p:cNvPicPr>
          <p:nvPr/>
        </p:nvPicPr>
        <p:blipFill>
          <a:blip r:embed="rId3"/>
          <a:stretch>
            <a:fillRect/>
          </a:stretch>
        </p:blipFill>
        <p:spPr>
          <a:xfrm rot="428200">
            <a:off x="5032390" y="1065027"/>
            <a:ext cx="2371703" cy="3393657"/>
          </a:xfrm>
          <a:prstGeom prst="rect">
            <a:avLst/>
          </a:prstGeom>
          <a:effectLst>
            <a:outerShdw blurRad="63500" sx="102000" sy="102000" algn="ctr" rotWithShape="0">
              <a:prstClr val="black">
                <a:alpha val="40000"/>
              </a:prstClr>
            </a:outerShdw>
          </a:effectLst>
        </p:spPr>
      </p:pic>
      <p:sp>
        <p:nvSpPr>
          <p:cNvPr id="5" name="Pladsholder til dato 4">
            <a:extLst>
              <a:ext uri="{FF2B5EF4-FFF2-40B4-BE49-F238E27FC236}">
                <a16:creationId xmlns:a16="http://schemas.microsoft.com/office/drawing/2014/main" id="{CB18E9FD-9486-4BB1-80D9-6ECF6C278687}"/>
              </a:ext>
            </a:extLst>
          </p:cNvPr>
          <p:cNvSpPr>
            <a:spLocks noGrp="1"/>
          </p:cNvSpPr>
          <p:nvPr>
            <p:ph type="dt" sz="half" idx="10"/>
          </p:nvPr>
        </p:nvSpPr>
        <p:spPr/>
        <p:txBody>
          <a:bodyPr/>
          <a:lstStyle/>
          <a:p>
            <a:r>
              <a:rPr lang="da-DK"/>
              <a:t>Revideret efterår 2023</a:t>
            </a:r>
            <a:endParaRPr lang="da-DK" dirty="0"/>
          </a:p>
        </p:txBody>
      </p:sp>
      <p:sp>
        <p:nvSpPr>
          <p:cNvPr id="8" name="Pladsholder til sidefod 7">
            <a:extLst>
              <a:ext uri="{FF2B5EF4-FFF2-40B4-BE49-F238E27FC236}">
                <a16:creationId xmlns:a16="http://schemas.microsoft.com/office/drawing/2014/main" id="{0C066D3E-FFA9-405B-8AEB-7DF14770FA5F}"/>
              </a:ext>
            </a:extLst>
          </p:cNvPr>
          <p:cNvSpPr>
            <a:spLocks noGrp="1"/>
          </p:cNvSpPr>
          <p:nvPr>
            <p:ph type="ftr" sz="quarter" idx="11"/>
          </p:nvPr>
        </p:nvSpPr>
        <p:spPr/>
        <p:txBody>
          <a:bodyPr/>
          <a:lstStyle/>
          <a:p>
            <a:r>
              <a:rPr lang="da-DK"/>
              <a:t>Billedmateriale: Nationalt Videnscenter for Demens / Colourbox.dk / Commons Wikimedia</a:t>
            </a:r>
            <a:endParaRPr lang="da-DK" dirty="0"/>
          </a:p>
        </p:txBody>
      </p:sp>
    </p:spTree>
    <p:extLst>
      <p:ext uri="{BB962C8B-B14F-4D97-AF65-F5344CB8AC3E}">
        <p14:creationId xmlns:p14="http://schemas.microsoft.com/office/powerpoint/2010/main" val="3445380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51227" y="1676696"/>
            <a:ext cx="7241549" cy="1790108"/>
          </a:xfrm>
        </p:spPr>
        <p:txBody>
          <a:bodyPr anchor="t">
            <a:normAutofit/>
          </a:bodyPr>
          <a:lstStyle/>
          <a:p>
            <a:r>
              <a:rPr lang="da-DK"/>
              <a:t>Hvad synes du har været interessant i dag?</a:t>
            </a:r>
          </a:p>
        </p:txBody>
      </p:sp>
    </p:spTree>
    <p:extLst>
      <p:ext uri="{BB962C8B-B14F-4D97-AF65-F5344CB8AC3E}">
        <p14:creationId xmlns:p14="http://schemas.microsoft.com/office/powerpoint/2010/main" val="1970884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51227" y="1676696"/>
            <a:ext cx="7241549" cy="1790108"/>
          </a:xfrm>
        </p:spPr>
        <p:txBody>
          <a:bodyPr anchor="t">
            <a:normAutofit/>
          </a:bodyPr>
          <a:lstStyle/>
          <a:p>
            <a:r>
              <a:rPr lang="da-DK" dirty="0"/>
              <a:t>Tak for i dag</a:t>
            </a:r>
          </a:p>
        </p:txBody>
      </p:sp>
    </p:spTree>
    <p:extLst>
      <p:ext uri="{BB962C8B-B14F-4D97-AF65-F5344CB8AC3E}">
        <p14:creationId xmlns:p14="http://schemas.microsoft.com/office/powerpoint/2010/main" val="461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da-DK" sz="3975" dirty="0"/>
              <a:t>Velkommen</a:t>
            </a:r>
            <a:br>
              <a:rPr lang="da-DK" sz="3975" dirty="0"/>
            </a:br>
            <a:br>
              <a:rPr lang="da-DK" sz="2025" b="0" dirty="0"/>
            </a:br>
            <a:r>
              <a:rPr lang="da-DK" sz="3000" b="0" dirty="0"/>
              <a:t>Pårørendekursus</a:t>
            </a:r>
            <a:br>
              <a:rPr lang="da-DK" sz="3000" b="0" dirty="0"/>
            </a:br>
            <a:r>
              <a:rPr lang="da-DK" sz="3000" b="0" dirty="0"/>
              <a:t>Livet med demens i plejebolig</a:t>
            </a:r>
            <a:br>
              <a:rPr lang="da-DK" b="0" dirty="0"/>
            </a:br>
            <a:br>
              <a:rPr lang="da-DK" b="0" dirty="0"/>
            </a:br>
            <a:br>
              <a:rPr lang="da-DK" dirty="0"/>
            </a:br>
            <a:endParaRPr lang="da-DK" sz="2025" b="0" dirty="0"/>
          </a:p>
        </p:txBody>
      </p:sp>
      <p:sp>
        <p:nvSpPr>
          <p:cNvPr id="3" name="Subtitle 2"/>
          <p:cNvSpPr>
            <a:spLocks noGrp="1"/>
          </p:cNvSpPr>
          <p:nvPr>
            <p:ph type="subTitle" idx="1"/>
          </p:nvPr>
        </p:nvSpPr>
        <p:spPr>
          <a:xfrm>
            <a:off x="1657350" y="2432050"/>
            <a:ext cx="5829300" cy="1511300"/>
          </a:xfrm>
        </p:spPr>
        <p:txBody>
          <a:bodyPr/>
          <a:lstStyle/>
          <a:p>
            <a:endParaRPr lang="da-DK" dirty="0"/>
          </a:p>
          <a:p>
            <a:r>
              <a:rPr lang="da-DK" dirty="0"/>
              <a:t>Underviser: XXX</a:t>
            </a:r>
          </a:p>
          <a:p>
            <a:r>
              <a:rPr lang="da-DK" dirty="0"/>
              <a:t>Dato</a:t>
            </a:r>
          </a:p>
          <a:p>
            <a:r>
              <a:rPr lang="da-DK" dirty="0"/>
              <a:t>Sted</a:t>
            </a:r>
          </a:p>
        </p:txBody>
      </p:sp>
    </p:spTree>
    <p:extLst>
      <p:ext uri="{BB962C8B-B14F-4D97-AF65-F5344CB8AC3E}">
        <p14:creationId xmlns:p14="http://schemas.microsoft.com/office/powerpoint/2010/main" val="717313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41773"/>
            <a:ext cx="7772400" cy="1413413"/>
          </a:xfrm>
        </p:spPr>
        <p:txBody>
          <a:bodyPr anchor="t">
            <a:normAutofit/>
          </a:bodyPr>
          <a:lstStyle/>
          <a:p>
            <a:r>
              <a:rPr lang="da-DK" dirty="0"/>
              <a:t>Modul 1</a:t>
            </a:r>
            <a:br>
              <a:rPr lang="da-DK" dirty="0"/>
            </a:br>
            <a:r>
              <a:rPr lang="da-DK" dirty="0"/>
              <a:t>Velkommen til plejecentret</a:t>
            </a:r>
          </a:p>
        </p:txBody>
      </p:sp>
      <p:sp>
        <p:nvSpPr>
          <p:cNvPr id="3" name="Subtitle 2"/>
          <p:cNvSpPr>
            <a:spLocks noGrp="1"/>
          </p:cNvSpPr>
          <p:nvPr>
            <p:ph type="subTitle" idx="1"/>
          </p:nvPr>
        </p:nvSpPr>
        <p:spPr>
          <a:xfrm>
            <a:off x="685800" y="2315923"/>
            <a:ext cx="7772400" cy="1627427"/>
          </a:xfrm>
        </p:spPr>
        <p:txBody>
          <a:bodyPr>
            <a:normAutofit/>
          </a:bodyPr>
          <a:lstStyle/>
          <a:p>
            <a:r>
              <a:rPr lang="da-DK" b="1" dirty="0"/>
              <a:t>Dagens emner:</a:t>
            </a:r>
          </a:p>
          <a:p>
            <a:r>
              <a:rPr lang="da-DK" dirty="0"/>
              <a:t>Velkommen til plejecentret</a:t>
            </a:r>
          </a:p>
          <a:p>
            <a:r>
              <a:rPr lang="da-DK" dirty="0"/>
              <a:t>Aktiviteter og traditioner</a:t>
            </a:r>
          </a:p>
          <a:p>
            <a:r>
              <a:rPr lang="da-DK" dirty="0"/>
              <a:t>Samarbejde og inddragelse</a:t>
            </a:r>
          </a:p>
        </p:txBody>
      </p:sp>
    </p:spTree>
    <p:extLst>
      <p:ext uri="{BB962C8B-B14F-4D97-AF65-F5344CB8AC3E}">
        <p14:creationId xmlns:p14="http://schemas.microsoft.com/office/powerpoint/2010/main" val="2100822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felt 5">
            <a:extLst>
              <a:ext uri="{FF2B5EF4-FFF2-40B4-BE49-F238E27FC236}">
                <a16:creationId xmlns:a16="http://schemas.microsoft.com/office/drawing/2014/main" id="{238C0BD0-520C-4115-8185-C96FB1001190}"/>
              </a:ext>
            </a:extLst>
          </p:cNvPr>
          <p:cNvSpPr txBox="1"/>
          <p:nvPr/>
        </p:nvSpPr>
        <p:spPr>
          <a:xfrm>
            <a:off x="646510" y="849246"/>
            <a:ext cx="3868340" cy="617934"/>
          </a:xfrm>
          <a:prstGeom prst="rect">
            <a:avLst/>
          </a:prstGeom>
        </p:spPr>
        <p:txBody>
          <a:bodyPr vert="horz" lIns="91440" tIns="45720" rIns="91440" bIns="45720" rtlCol="0" anchor="b">
            <a:normAutofit/>
          </a:bodyPr>
          <a:lstStyle/>
          <a:p>
            <a:pPr defTabSz="685800">
              <a:spcBef>
                <a:spcPts val="450"/>
              </a:spcBef>
            </a:pPr>
            <a:r>
              <a:rPr lang="da-DK" b="1" kern="1200" dirty="0">
                <a:latin typeface="+mn-lt"/>
                <a:ea typeface="+mn-ea"/>
                <a:cs typeface="+mn-cs"/>
              </a:rPr>
              <a:t>Præsentation af vores plejehjem</a:t>
            </a:r>
          </a:p>
        </p:txBody>
      </p:sp>
      <p:sp>
        <p:nvSpPr>
          <p:cNvPr id="7" name="Pladsholder til indhold 6"/>
          <p:cNvSpPr>
            <a:spLocks noGrp="1"/>
          </p:cNvSpPr>
          <p:nvPr>
            <p:ph sz="half" idx="2"/>
          </p:nvPr>
        </p:nvSpPr>
        <p:spPr>
          <a:xfrm>
            <a:off x="629842" y="1569720"/>
            <a:ext cx="3868340" cy="3072527"/>
          </a:xfrm>
        </p:spPr>
        <p:txBody>
          <a:bodyPr vert="horz" lIns="91440" tIns="45720" rIns="91440" bIns="45720" rtlCol="0">
            <a:normAutofit/>
          </a:bodyPr>
          <a:lstStyle/>
          <a:p>
            <a:r>
              <a:rPr lang="da-DK" dirty="0"/>
              <a:t>Vores historie</a:t>
            </a:r>
          </a:p>
          <a:p>
            <a:r>
              <a:rPr lang="da-DK" dirty="0"/>
              <a:t>Vores værdier, som vi arbejder efter</a:t>
            </a:r>
          </a:p>
          <a:p>
            <a:r>
              <a:rPr lang="da-DK" dirty="0"/>
              <a:t>Vores omgivelser inde og ude</a:t>
            </a:r>
          </a:p>
          <a:p>
            <a:pPr marL="0" indent="0"/>
            <a:endParaRPr lang="da-DK" dirty="0"/>
          </a:p>
          <a:p>
            <a:r>
              <a:rPr lang="da-DK" dirty="0"/>
              <a:t>Ledelse og medarbejdere</a:t>
            </a:r>
          </a:p>
          <a:p>
            <a:r>
              <a:rPr lang="da-DK" dirty="0"/>
              <a:t>Bruger- og pårørenderåd og frivillige</a:t>
            </a:r>
          </a:p>
          <a:p>
            <a:pPr marL="0" indent="0"/>
            <a:endParaRPr lang="da-DK" dirty="0"/>
          </a:p>
          <a:p>
            <a:r>
              <a:rPr lang="da-DK" dirty="0"/>
              <a:t>Hjemmeside og nyheder</a:t>
            </a:r>
          </a:p>
          <a:p>
            <a:r>
              <a:rPr lang="da-DK" dirty="0"/>
              <a:t>Information om aktiviteter i huset</a:t>
            </a:r>
          </a:p>
          <a:p>
            <a:pPr marL="0" indent="0"/>
            <a:endParaRPr lang="da-DK" dirty="0"/>
          </a:p>
          <a:p>
            <a:endParaRPr lang="da-DK" dirty="0"/>
          </a:p>
        </p:txBody>
      </p:sp>
      <p:sp>
        <p:nvSpPr>
          <p:cNvPr id="10" name="Pladsholder til indhold 9">
            <a:extLst>
              <a:ext uri="{FF2B5EF4-FFF2-40B4-BE49-F238E27FC236}">
                <a16:creationId xmlns:a16="http://schemas.microsoft.com/office/drawing/2014/main" id="{E23EF572-AB6E-4226-BBCC-C835234B5050}"/>
              </a:ext>
            </a:extLst>
          </p:cNvPr>
          <p:cNvSpPr>
            <a:spLocks noGrp="1"/>
          </p:cNvSpPr>
          <p:nvPr>
            <p:ph type="body" sz="quarter" idx="3"/>
          </p:nvPr>
        </p:nvSpPr>
        <p:spPr>
          <a:xfrm>
            <a:off x="4629151" y="1260872"/>
            <a:ext cx="3887391" cy="617934"/>
          </a:xfrm>
        </p:spPr>
        <p:txBody>
          <a:bodyPr vert="horz" lIns="91440" tIns="45720" rIns="91440" bIns="45720" rtlCol="0" anchor="b">
            <a:normAutofit/>
          </a:bodyPr>
          <a:lstStyle/>
          <a:p>
            <a:r>
              <a:rPr lang="da-DK" b="0" i="1" kern="1200" dirty="0">
                <a:latin typeface="+mn-lt"/>
                <a:ea typeface="+mn-ea"/>
                <a:cs typeface="+mn-cs"/>
              </a:rPr>
              <a:t>Indsæt foto af jeres plejecenter her:</a:t>
            </a:r>
          </a:p>
          <a:p>
            <a:endParaRPr lang="da-DK" b="1" kern="1200" dirty="0">
              <a:latin typeface="+mn-lt"/>
              <a:ea typeface="+mn-ea"/>
              <a:cs typeface="+mn-cs"/>
            </a:endParaRPr>
          </a:p>
        </p:txBody>
      </p:sp>
      <p:sp>
        <p:nvSpPr>
          <p:cNvPr id="15" name="Content Placeholder 4">
            <a:extLst>
              <a:ext uri="{FF2B5EF4-FFF2-40B4-BE49-F238E27FC236}">
                <a16:creationId xmlns:a16="http://schemas.microsoft.com/office/drawing/2014/main" id="{80671660-255F-D797-BCC0-9DEAC5D0191A}"/>
              </a:ext>
            </a:extLst>
          </p:cNvPr>
          <p:cNvSpPr>
            <a:spLocks noGrp="1"/>
          </p:cNvSpPr>
          <p:nvPr>
            <p:ph sz="quarter" idx="4"/>
          </p:nvPr>
        </p:nvSpPr>
        <p:spPr>
          <a:xfrm>
            <a:off x="4629151" y="1878806"/>
            <a:ext cx="3887391" cy="2763441"/>
          </a:xfrm>
        </p:spPr>
        <p:txBody>
          <a:bodyPr/>
          <a:lstStyle/>
          <a:p>
            <a:endParaRPr lang="en-US" dirty="0"/>
          </a:p>
        </p:txBody>
      </p:sp>
      <p:sp>
        <p:nvSpPr>
          <p:cNvPr id="3" name="Pladsholder til dato 2">
            <a:extLst>
              <a:ext uri="{FF2B5EF4-FFF2-40B4-BE49-F238E27FC236}">
                <a16:creationId xmlns:a16="http://schemas.microsoft.com/office/drawing/2014/main" id="{057A3373-B4DE-430F-853A-991811625CF6}"/>
              </a:ext>
            </a:extLst>
          </p:cNvPr>
          <p:cNvSpPr>
            <a:spLocks noGrp="1"/>
          </p:cNvSpPr>
          <p:nvPr>
            <p:ph type="dt" sz="half" idx="10"/>
          </p:nvPr>
        </p:nvSpPr>
        <p:spPr>
          <a:xfrm>
            <a:off x="628650" y="4847566"/>
            <a:ext cx="1535430" cy="273844"/>
          </a:xfrm>
        </p:spPr>
        <p:txBody>
          <a:bodyPr vert="horz" lIns="91440" tIns="45720" rIns="91440" bIns="45720" rtlCol="0" anchor="ctr">
            <a:normAutofit/>
          </a:bodyPr>
          <a:lstStyle/>
          <a:p>
            <a:pPr>
              <a:spcAft>
                <a:spcPts val="600"/>
              </a:spcAft>
            </a:pPr>
            <a:r>
              <a:rPr lang="da-DK" kern="1200">
                <a:latin typeface="+mn-lt"/>
                <a:ea typeface="+mn-ea"/>
                <a:cs typeface="+mn-cs"/>
              </a:rPr>
              <a:t>Revideret efterår 2023</a:t>
            </a:r>
          </a:p>
        </p:txBody>
      </p:sp>
      <p:sp>
        <p:nvSpPr>
          <p:cNvPr id="5" name="Pladsholder til sidefod 4">
            <a:extLst>
              <a:ext uri="{FF2B5EF4-FFF2-40B4-BE49-F238E27FC236}">
                <a16:creationId xmlns:a16="http://schemas.microsoft.com/office/drawing/2014/main" id="{3A92428C-82D8-4383-BE92-DF7BB68A7F96}"/>
              </a:ext>
            </a:extLst>
          </p:cNvPr>
          <p:cNvSpPr>
            <a:spLocks noGrp="1"/>
          </p:cNvSpPr>
          <p:nvPr>
            <p:ph type="ftr" sz="quarter" idx="11"/>
          </p:nvPr>
        </p:nvSpPr>
        <p:spPr>
          <a:xfrm>
            <a:off x="2255520" y="4847566"/>
            <a:ext cx="5760720" cy="273844"/>
          </a:xfrm>
        </p:spPr>
        <p:txBody>
          <a:bodyPr vert="horz" lIns="91440" tIns="45720" rIns="91440" bIns="45720" rtlCol="0" anchor="ctr">
            <a:normAutofit/>
          </a:bodyPr>
          <a:lstStyle/>
          <a:p>
            <a:pPr>
              <a:spcAft>
                <a:spcPts val="600"/>
              </a:spcAft>
            </a:pPr>
            <a:r>
              <a:rPr lang="da-DK" kern="1200" dirty="0">
                <a:latin typeface="+mn-lt"/>
                <a:ea typeface="+mn-ea"/>
                <a:cs typeface="+mn-cs"/>
              </a:rPr>
              <a:t>Billedmateriale: Nationalt Videnscenter for Demens / Colourbox.dk / Commons Wikimedia</a:t>
            </a:r>
          </a:p>
        </p:txBody>
      </p:sp>
      <p:sp>
        <p:nvSpPr>
          <p:cNvPr id="2" name="Pladsholder til slidenummer 1">
            <a:extLst>
              <a:ext uri="{FF2B5EF4-FFF2-40B4-BE49-F238E27FC236}">
                <a16:creationId xmlns:a16="http://schemas.microsoft.com/office/drawing/2014/main" id="{E6E2D282-DBA4-4B0F-B1B1-26F668709B22}"/>
              </a:ext>
            </a:extLst>
          </p:cNvPr>
          <p:cNvSpPr>
            <a:spLocks noGrp="1"/>
          </p:cNvSpPr>
          <p:nvPr>
            <p:ph type="sldNum" sz="quarter" idx="12"/>
          </p:nvPr>
        </p:nvSpPr>
        <p:spPr>
          <a:xfrm>
            <a:off x="8091158" y="4847566"/>
            <a:ext cx="424192" cy="273844"/>
          </a:xfrm>
        </p:spPr>
        <p:txBody>
          <a:bodyPr vert="horz" lIns="91440" tIns="45720" rIns="91440" bIns="45720" rtlCol="0" anchor="ctr">
            <a:normAutofit/>
          </a:bodyPr>
          <a:lstStyle/>
          <a:p>
            <a:pPr>
              <a:spcAft>
                <a:spcPts val="600"/>
              </a:spcAft>
            </a:pPr>
            <a:fld id="{74447C9C-57A8-4003-9066-4A7E6D84F205}" type="slidenum">
              <a:rPr lang="da-DK" smtClean="0"/>
              <a:pPr>
                <a:spcAft>
                  <a:spcPts val="600"/>
                </a:spcAft>
              </a:pPr>
              <a:t>4</a:t>
            </a:fld>
            <a:endParaRPr lang="da-DK"/>
          </a:p>
        </p:txBody>
      </p:sp>
      <p:sp>
        <p:nvSpPr>
          <p:cNvPr id="4" name="Titel 3"/>
          <p:cNvSpPr>
            <a:spLocks noGrp="1"/>
          </p:cNvSpPr>
          <p:nvPr>
            <p:ph type="title"/>
          </p:nvPr>
        </p:nvSpPr>
        <p:spPr>
          <a:xfrm>
            <a:off x="628651" y="98613"/>
            <a:ext cx="6805495" cy="398639"/>
          </a:xfrm>
        </p:spPr>
        <p:txBody>
          <a:bodyPr vert="horz" lIns="91440" tIns="0" rIns="0" bIns="0" rtlCol="0" anchor="ctr">
            <a:normAutofit/>
          </a:bodyPr>
          <a:lstStyle/>
          <a:p>
            <a:r>
              <a:rPr lang="da-DK" b="1" kern="1200">
                <a:latin typeface="+mj-lt"/>
                <a:ea typeface="+mj-ea"/>
                <a:cs typeface="+mj-cs"/>
              </a:rPr>
              <a:t>Hvem er vi?</a:t>
            </a:r>
          </a:p>
        </p:txBody>
      </p:sp>
    </p:spTree>
    <p:extLst>
      <p:ext uri="{BB962C8B-B14F-4D97-AF65-F5344CB8AC3E}">
        <p14:creationId xmlns:p14="http://schemas.microsoft.com/office/powerpoint/2010/main" val="1865465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Sociale aktiviteter og traditioner</a:t>
            </a:r>
          </a:p>
        </p:txBody>
      </p:sp>
      <p:sp>
        <p:nvSpPr>
          <p:cNvPr id="3" name="Pladsholder til indhold 2"/>
          <p:cNvSpPr>
            <a:spLocks noGrp="1"/>
          </p:cNvSpPr>
          <p:nvPr>
            <p:ph idx="1"/>
          </p:nvPr>
        </p:nvSpPr>
        <p:spPr/>
        <p:txBody>
          <a:bodyPr>
            <a:normAutofit/>
          </a:bodyPr>
          <a:lstStyle/>
          <a:p>
            <a:r>
              <a:rPr lang="da-DK" sz="1800" dirty="0"/>
              <a:t>Bruger- og pårørenderåd</a:t>
            </a:r>
          </a:p>
          <a:p>
            <a:r>
              <a:rPr lang="da-DK" sz="1800" dirty="0"/>
              <a:t>Sociale arrangementer</a:t>
            </a:r>
          </a:p>
          <a:p>
            <a:r>
              <a:rPr lang="da-DK" sz="1800" dirty="0"/>
              <a:t>Praktiske aktiviteter i huset</a:t>
            </a:r>
          </a:p>
          <a:p>
            <a:r>
              <a:rPr lang="da-DK" sz="1800" dirty="0"/>
              <a:t>Traditioner</a:t>
            </a:r>
          </a:p>
        </p:txBody>
      </p:sp>
      <p:sp>
        <p:nvSpPr>
          <p:cNvPr id="4" name="Pladsholder til dato 3">
            <a:extLst>
              <a:ext uri="{FF2B5EF4-FFF2-40B4-BE49-F238E27FC236}">
                <a16:creationId xmlns:a16="http://schemas.microsoft.com/office/drawing/2014/main" id="{028745FE-703A-46AC-AB1D-A1EF518A19FE}"/>
              </a:ext>
            </a:extLst>
          </p:cNvPr>
          <p:cNvSpPr>
            <a:spLocks noGrp="1"/>
          </p:cNvSpPr>
          <p:nvPr>
            <p:ph type="dt" sz="half" idx="10"/>
          </p:nvPr>
        </p:nvSpPr>
        <p:spPr/>
        <p:txBody>
          <a:bodyPr/>
          <a:lstStyle/>
          <a:p>
            <a:r>
              <a:rPr lang="da-DK"/>
              <a:t>Revideret efterår 2023</a:t>
            </a:r>
            <a:endParaRPr lang="da-DK" dirty="0"/>
          </a:p>
        </p:txBody>
      </p:sp>
      <p:sp>
        <p:nvSpPr>
          <p:cNvPr id="5" name="Pladsholder til sidefod 4">
            <a:extLst>
              <a:ext uri="{FF2B5EF4-FFF2-40B4-BE49-F238E27FC236}">
                <a16:creationId xmlns:a16="http://schemas.microsoft.com/office/drawing/2014/main" id="{A68ECFB4-0445-4ED5-B7EA-994E84A3EA44}"/>
              </a:ext>
            </a:extLst>
          </p:cNvPr>
          <p:cNvSpPr>
            <a:spLocks noGrp="1"/>
          </p:cNvSpPr>
          <p:nvPr>
            <p:ph type="ftr" sz="quarter" idx="11"/>
          </p:nvPr>
        </p:nvSpPr>
        <p:spPr/>
        <p:txBody>
          <a:bodyPr/>
          <a:lstStyle/>
          <a:p>
            <a:r>
              <a:rPr lang="da-DK"/>
              <a:t>Billedmateriale: Nationalt Videnscenter for Demens / Colourbox.dk / Commons Wikimedia</a:t>
            </a:r>
            <a:endParaRPr lang="da-DK" dirty="0"/>
          </a:p>
        </p:txBody>
      </p:sp>
      <p:sp>
        <p:nvSpPr>
          <p:cNvPr id="6" name="Pladsholder til diasnummer 5"/>
          <p:cNvSpPr>
            <a:spLocks noGrp="1"/>
          </p:cNvSpPr>
          <p:nvPr>
            <p:ph type="sldNum" sz="quarter" idx="12"/>
          </p:nvPr>
        </p:nvSpPr>
        <p:spPr/>
        <p:txBody>
          <a:bodyPr/>
          <a:lstStyle/>
          <a:p>
            <a:fld id="{74447C9C-57A8-4003-9066-4A7E6D84F205}" type="slidenum">
              <a:rPr lang="da-DK" smtClean="0"/>
              <a:pPr/>
              <a:t>5</a:t>
            </a:fld>
            <a:endParaRPr lang="da-DK" dirty="0"/>
          </a:p>
        </p:txBody>
      </p:sp>
      <p:sp>
        <p:nvSpPr>
          <p:cNvPr id="7" name="Pladsholder til tekst 6"/>
          <p:cNvSpPr>
            <a:spLocks noGrp="1"/>
          </p:cNvSpPr>
          <p:nvPr>
            <p:ph type="body" sz="quarter" idx="13"/>
          </p:nvPr>
        </p:nvSpPr>
        <p:spPr/>
        <p:txBody>
          <a:bodyPr>
            <a:normAutofit/>
          </a:bodyPr>
          <a:lstStyle/>
          <a:p>
            <a:r>
              <a:rPr lang="da-DK" b="1" dirty="0"/>
              <a:t>Det er muligt at deltage i:</a:t>
            </a:r>
          </a:p>
        </p:txBody>
      </p:sp>
      <p:pic>
        <p:nvPicPr>
          <p:cNvPr id="8" name="Billede 7">
            <a:extLst>
              <a:ext uri="{FF2B5EF4-FFF2-40B4-BE49-F238E27FC236}">
                <a16:creationId xmlns:a16="http://schemas.microsoft.com/office/drawing/2014/main" id="{84F164EE-577E-4492-B92D-F6B8B9DE5149}"/>
              </a:ext>
            </a:extLst>
          </p:cNvPr>
          <p:cNvPicPr>
            <a:picLocks noChangeAspect="1"/>
          </p:cNvPicPr>
          <p:nvPr/>
        </p:nvPicPr>
        <p:blipFill>
          <a:blip r:embed="rId3"/>
          <a:stretch>
            <a:fillRect/>
          </a:stretch>
        </p:blipFill>
        <p:spPr>
          <a:xfrm>
            <a:off x="4787152" y="685797"/>
            <a:ext cx="3004925" cy="2000293"/>
          </a:xfrm>
          <a:prstGeom prst="rect">
            <a:avLst/>
          </a:prstGeom>
        </p:spPr>
      </p:pic>
      <p:pic>
        <p:nvPicPr>
          <p:cNvPr id="9" name="Billede 8">
            <a:extLst>
              <a:ext uri="{FF2B5EF4-FFF2-40B4-BE49-F238E27FC236}">
                <a16:creationId xmlns:a16="http://schemas.microsoft.com/office/drawing/2014/main" id="{CB874824-7832-4839-B53F-2FA148F1F3A7}"/>
              </a:ext>
            </a:extLst>
          </p:cNvPr>
          <p:cNvPicPr>
            <a:picLocks noChangeAspect="1"/>
          </p:cNvPicPr>
          <p:nvPr/>
        </p:nvPicPr>
        <p:blipFill>
          <a:blip r:embed="rId4"/>
          <a:stretch>
            <a:fillRect/>
          </a:stretch>
        </p:blipFill>
        <p:spPr>
          <a:xfrm>
            <a:off x="4787153" y="2793512"/>
            <a:ext cx="3004925" cy="1982354"/>
          </a:xfrm>
          <a:prstGeom prst="rect">
            <a:avLst/>
          </a:prstGeom>
        </p:spPr>
      </p:pic>
    </p:spTree>
    <p:extLst>
      <p:ext uri="{BB962C8B-B14F-4D97-AF65-F5344CB8AC3E}">
        <p14:creationId xmlns:p14="http://schemas.microsoft.com/office/powerpoint/2010/main" val="2766731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9C95B2-31F1-46F4-89D6-409D823553D0}"/>
              </a:ext>
            </a:extLst>
          </p:cNvPr>
          <p:cNvSpPr>
            <a:spLocks noGrp="1"/>
          </p:cNvSpPr>
          <p:nvPr>
            <p:ph type="title"/>
          </p:nvPr>
        </p:nvSpPr>
        <p:spPr/>
        <p:txBody>
          <a:bodyPr/>
          <a:lstStyle/>
          <a:p>
            <a:r>
              <a:rPr lang="da-DK" dirty="0"/>
              <a:t>Hvordan er dagligdagen hos os?</a:t>
            </a:r>
          </a:p>
        </p:txBody>
      </p:sp>
      <p:sp>
        <p:nvSpPr>
          <p:cNvPr id="3" name="Pladsholder til indhold 2">
            <a:extLst>
              <a:ext uri="{FF2B5EF4-FFF2-40B4-BE49-F238E27FC236}">
                <a16:creationId xmlns:a16="http://schemas.microsoft.com/office/drawing/2014/main" id="{91EE2BD7-F587-4466-A99F-A5798FA4ED8C}"/>
              </a:ext>
            </a:extLst>
          </p:cNvPr>
          <p:cNvSpPr>
            <a:spLocks noGrp="1"/>
          </p:cNvSpPr>
          <p:nvPr>
            <p:ph idx="1"/>
          </p:nvPr>
        </p:nvSpPr>
        <p:spPr>
          <a:xfrm>
            <a:off x="1614488" y="976094"/>
            <a:ext cx="5915025" cy="3656628"/>
          </a:xfrm>
        </p:spPr>
        <p:txBody>
          <a:bodyPr/>
          <a:lstStyle/>
          <a:p>
            <a:endParaRPr lang="da-DK" dirty="0"/>
          </a:p>
          <a:p>
            <a:pPr marL="0" indent="0">
              <a:buNone/>
            </a:pPr>
            <a:endParaRPr lang="da-DK" dirty="0"/>
          </a:p>
        </p:txBody>
      </p:sp>
      <p:sp>
        <p:nvSpPr>
          <p:cNvPr id="4" name="Pladsholder til dato 3">
            <a:extLst>
              <a:ext uri="{FF2B5EF4-FFF2-40B4-BE49-F238E27FC236}">
                <a16:creationId xmlns:a16="http://schemas.microsoft.com/office/drawing/2014/main" id="{CABB0FBD-8FB5-4581-BA7F-6A57732D04D6}"/>
              </a:ext>
            </a:extLst>
          </p:cNvPr>
          <p:cNvSpPr>
            <a:spLocks noGrp="1"/>
          </p:cNvSpPr>
          <p:nvPr>
            <p:ph type="dt" sz="half" idx="10"/>
          </p:nvPr>
        </p:nvSpPr>
        <p:spPr/>
        <p:txBody>
          <a:bodyPr/>
          <a:lstStyle/>
          <a:p>
            <a:r>
              <a:rPr lang="da-DK"/>
              <a:t>Revideret efterår 2023</a:t>
            </a:r>
            <a:endParaRPr lang="da-DK" dirty="0"/>
          </a:p>
        </p:txBody>
      </p:sp>
      <p:sp>
        <p:nvSpPr>
          <p:cNvPr id="5" name="Pladsholder til sidefod 4">
            <a:extLst>
              <a:ext uri="{FF2B5EF4-FFF2-40B4-BE49-F238E27FC236}">
                <a16:creationId xmlns:a16="http://schemas.microsoft.com/office/drawing/2014/main" id="{70D019BC-89CB-4AAD-8EED-3B6B3D4C7B11}"/>
              </a:ext>
            </a:extLst>
          </p:cNvPr>
          <p:cNvSpPr>
            <a:spLocks noGrp="1"/>
          </p:cNvSpPr>
          <p:nvPr>
            <p:ph type="ftr" sz="quarter" idx="11"/>
          </p:nvPr>
        </p:nvSpPr>
        <p:spPr/>
        <p:txBody>
          <a:bodyPr/>
          <a:lstStyle/>
          <a:p>
            <a:r>
              <a:rPr lang="da-DK"/>
              <a:t>Billedmateriale: Nationalt Videnscenter for Demens / Colourbox.dk / Commons Wikimedia</a:t>
            </a:r>
            <a:endParaRPr lang="da-DK" dirty="0"/>
          </a:p>
        </p:txBody>
      </p:sp>
      <p:sp>
        <p:nvSpPr>
          <p:cNvPr id="6" name="Pladsholder til slidenummer 5">
            <a:extLst>
              <a:ext uri="{FF2B5EF4-FFF2-40B4-BE49-F238E27FC236}">
                <a16:creationId xmlns:a16="http://schemas.microsoft.com/office/drawing/2014/main" id="{61632B34-0D34-4654-A844-8888A587F1B5}"/>
              </a:ext>
            </a:extLst>
          </p:cNvPr>
          <p:cNvSpPr>
            <a:spLocks noGrp="1"/>
          </p:cNvSpPr>
          <p:nvPr>
            <p:ph type="sldNum" sz="quarter" idx="12"/>
          </p:nvPr>
        </p:nvSpPr>
        <p:spPr/>
        <p:txBody>
          <a:bodyPr/>
          <a:lstStyle/>
          <a:p>
            <a:fld id="{74447C9C-57A8-4003-9066-4A7E6D84F205}" type="slidenum">
              <a:rPr lang="da-DK" smtClean="0"/>
              <a:t>6</a:t>
            </a:fld>
            <a:endParaRPr lang="da-DK" dirty="0"/>
          </a:p>
        </p:txBody>
      </p:sp>
      <p:pic>
        <p:nvPicPr>
          <p:cNvPr id="8" name="Billede 7">
            <a:extLst>
              <a:ext uri="{FF2B5EF4-FFF2-40B4-BE49-F238E27FC236}">
                <a16:creationId xmlns:a16="http://schemas.microsoft.com/office/drawing/2014/main" id="{230EF43F-E5E7-481D-8666-8C2C525BCE6D}"/>
              </a:ext>
            </a:extLst>
          </p:cNvPr>
          <p:cNvPicPr>
            <a:picLocks noChangeAspect="1"/>
          </p:cNvPicPr>
          <p:nvPr/>
        </p:nvPicPr>
        <p:blipFill>
          <a:blip r:embed="rId3"/>
          <a:stretch>
            <a:fillRect/>
          </a:stretch>
        </p:blipFill>
        <p:spPr>
          <a:xfrm>
            <a:off x="6435681" y="727951"/>
            <a:ext cx="1951528" cy="1312740"/>
          </a:xfrm>
          <a:prstGeom prst="rect">
            <a:avLst/>
          </a:prstGeom>
        </p:spPr>
      </p:pic>
      <p:sp>
        <p:nvSpPr>
          <p:cNvPr id="11" name="Tekstfelt 10">
            <a:extLst>
              <a:ext uri="{FF2B5EF4-FFF2-40B4-BE49-F238E27FC236}">
                <a16:creationId xmlns:a16="http://schemas.microsoft.com/office/drawing/2014/main" id="{55783C95-155F-4852-93E0-F7AFB9D4F53A}"/>
              </a:ext>
            </a:extLst>
          </p:cNvPr>
          <p:cNvSpPr txBox="1"/>
          <p:nvPr/>
        </p:nvSpPr>
        <p:spPr>
          <a:xfrm>
            <a:off x="1614488" y="761251"/>
            <a:ext cx="3393931" cy="3827375"/>
          </a:xfrm>
          <a:prstGeom prst="rect">
            <a:avLst/>
          </a:prstGeom>
          <a:noFill/>
        </p:spPr>
        <p:txBody>
          <a:bodyPr wrap="square" lIns="67500" rtlCol="0">
            <a:noAutofit/>
          </a:bodyPr>
          <a:lstStyle/>
          <a:p>
            <a:endParaRPr lang="da-DK" sz="1500" dirty="0" err="1"/>
          </a:p>
        </p:txBody>
      </p:sp>
      <p:sp>
        <p:nvSpPr>
          <p:cNvPr id="12" name="Tekstfelt 11">
            <a:extLst>
              <a:ext uri="{FF2B5EF4-FFF2-40B4-BE49-F238E27FC236}">
                <a16:creationId xmlns:a16="http://schemas.microsoft.com/office/drawing/2014/main" id="{723145C3-F595-421F-B9B9-380FB1DB6F3B}"/>
              </a:ext>
            </a:extLst>
          </p:cNvPr>
          <p:cNvSpPr txBox="1"/>
          <p:nvPr/>
        </p:nvSpPr>
        <p:spPr>
          <a:xfrm>
            <a:off x="756791" y="761250"/>
            <a:ext cx="5152231" cy="3871472"/>
          </a:xfrm>
          <a:prstGeom prst="rect">
            <a:avLst/>
          </a:prstGeom>
          <a:noFill/>
        </p:spPr>
        <p:txBody>
          <a:bodyPr wrap="square" lIns="67500" rtlCol="0">
            <a:noAutofit/>
          </a:bodyPr>
          <a:lstStyle/>
          <a:p>
            <a:r>
              <a:rPr lang="da-DK" sz="1500" dirty="0">
                <a:solidFill>
                  <a:schemeClr val="bg2">
                    <a:lumMod val="75000"/>
                  </a:schemeClr>
                </a:solidFill>
              </a:rPr>
              <a:t>Her kan I beskrive en typisk dag hos jer…</a:t>
            </a:r>
          </a:p>
        </p:txBody>
      </p:sp>
      <p:pic>
        <p:nvPicPr>
          <p:cNvPr id="13" name="Billede 12">
            <a:extLst>
              <a:ext uri="{FF2B5EF4-FFF2-40B4-BE49-F238E27FC236}">
                <a16:creationId xmlns:a16="http://schemas.microsoft.com/office/drawing/2014/main" id="{BA55D85F-7321-400E-898E-4EE3A6E3FFCC}"/>
              </a:ext>
            </a:extLst>
          </p:cNvPr>
          <p:cNvPicPr>
            <a:picLocks noChangeAspect="1"/>
          </p:cNvPicPr>
          <p:nvPr/>
        </p:nvPicPr>
        <p:blipFill>
          <a:blip r:embed="rId4"/>
          <a:stretch>
            <a:fillRect/>
          </a:stretch>
        </p:blipFill>
        <p:spPr>
          <a:xfrm>
            <a:off x="6436167" y="3396057"/>
            <a:ext cx="1995958" cy="1306877"/>
          </a:xfrm>
          <a:prstGeom prst="rect">
            <a:avLst/>
          </a:prstGeom>
        </p:spPr>
      </p:pic>
      <p:pic>
        <p:nvPicPr>
          <p:cNvPr id="14" name="Billede 13">
            <a:extLst>
              <a:ext uri="{FF2B5EF4-FFF2-40B4-BE49-F238E27FC236}">
                <a16:creationId xmlns:a16="http://schemas.microsoft.com/office/drawing/2014/main" id="{1803670E-0B23-4A40-8C43-24DE884447F5}"/>
              </a:ext>
            </a:extLst>
          </p:cNvPr>
          <p:cNvPicPr>
            <a:picLocks noChangeAspect="1"/>
          </p:cNvPicPr>
          <p:nvPr/>
        </p:nvPicPr>
        <p:blipFill>
          <a:blip r:embed="rId5"/>
          <a:stretch>
            <a:fillRect/>
          </a:stretch>
        </p:blipFill>
        <p:spPr>
          <a:xfrm>
            <a:off x="6435682" y="2064935"/>
            <a:ext cx="1951527" cy="1306878"/>
          </a:xfrm>
          <a:prstGeom prst="rect">
            <a:avLst/>
          </a:prstGeom>
        </p:spPr>
      </p:pic>
    </p:spTree>
    <p:extLst>
      <p:ext uri="{BB962C8B-B14F-4D97-AF65-F5344CB8AC3E}">
        <p14:creationId xmlns:p14="http://schemas.microsoft.com/office/powerpoint/2010/main" val="3524937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Plejecentrets rammer og vilkår</a:t>
            </a:r>
          </a:p>
        </p:txBody>
      </p:sp>
      <p:sp>
        <p:nvSpPr>
          <p:cNvPr id="3" name="Pladsholder til indhold 2"/>
          <p:cNvSpPr>
            <a:spLocks noGrp="1"/>
          </p:cNvSpPr>
          <p:nvPr>
            <p:ph idx="1"/>
          </p:nvPr>
        </p:nvSpPr>
        <p:spPr/>
        <p:txBody>
          <a:bodyPr>
            <a:normAutofit/>
          </a:bodyPr>
          <a:lstStyle/>
          <a:p>
            <a:r>
              <a:rPr lang="da-DK" dirty="0"/>
              <a:t>Arbejdsmiljøregler</a:t>
            </a:r>
          </a:p>
          <a:p>
            <a:r>
              <a:rPr lang="da-DK" dirty="0"/>
              <a:t>Tilsyn </a:t>
            </a:r>
          </a:p>
          <a:p>
            <a:r>
              <a:rPr lang="da-DK" dirty="0"/>
              <a:t>Tavshedspligt</a:t>
            </a:r>
          </a:p>
          <a:p>
            <a:r>
              <a:rPr lang="da-DK" dirty="0"/>
              <a:t>Selvbestemmelsesret og omsorgspligt</a:t>
            </a:r>
          </a:p>
          <a:p>
            <a:r>
              <a:rPr lang="da-DK" dirty="0"/>
              <a:t>Magtanvendelse</a:t>
            </a:r>
          </a:p>
          <a:p>
            <a:pPr marL="0" indent="0">
              <a:buNone/>
            </a:pPr>
            <a:br>
              <a:rPr lang="da-DK" dirty="0"/>
            </a:br>
            <a:endParaRPr lang="da-DK" dirty="0"/>
          </a:p>
          <a:p>
            <a:pPr marL="0" indent="0">
              <a:buNone/>
            </a:pPr>
            <a:r>
              <a:rPr lang="da-DK" sz="1800" b="1" dirty="0"/>
              <a:t>Overvejelser og dilemmaer </a:t>
            </a:r>
          </a:p>
          <a:p>
            <a:pPr marL="0" indent="0">
              <a:buNone/>
            </a:pPr>
            <a:r>
              <a:rPr lang="da-DK" dirty="0"/>
              <a:t>Hvad er vigtigt og hvad er nødvendigt at gøre </a:t>
            </a:r>
            <a:br>
              <a:rPr lang="da-DK" dirty="0"/>
            </a:br>
            <a:r>
              <a:rPr lang="da-DK" dirty="0"/>
              <a:t>- og for hvem er det vigtigt?</a:t>
            </a:r>
          </a:p>
        </p:txBody>
      </p:sp>
      <p:sp>
        <p:nvSpPr>
          <p:cNvPr id="4" name="Pladsholder til dato 3">
            <a:extLst>
              <a:ext uri="{FF2B5EF4-FFF2-40B4-BE49-F238E27FC236}">
                <a16:creationId xmlns:a16="http://schemas.microsoft.com/office/drawing/2014/main" id="{9EFC292E-006B-48BD-B69D-76340CEBF8DB}"/>
              </a:ext>
            </a:extLst>
          </p:cNvPr>
          <p:cNvSpPr>
            <a:spLocks noGrp="1"/>
          </p:cNvSpPr>
          <p:nvPr>
            <p:ph type="dt" sz="half" idx="10"/>
          </p:nvPr>
        </p:nvSpPr>
        <p:spPr/>
        <p:txBody>
          <a:bodyPr/>
          <a:lstStyle/>
          <a:p>
            <a:r>
              <a:rPr lang="da-DK"/>
              <a:t>Revideret efterår 2023</a:t>
            </a:r>
            <a:endParaRPr lang="da-DK" dirty="0"/>
          </a:p>
        </p:txBody>
      </p:sp>
      <p:sp>
        <p:nvSpPr>
          <p:cNvPr id="5" name="Pladsholder til sidefod 4">
            <a:extLst>
              <a:ext uri="{FF2B5EF4-FFF2-40B4-BE49-F238E27FC236}">
                <a16:creationId xmlns:a16="http://schemas.microsoft.com/office/drawing/2014/main" id="{BDC50D10-3071-4566-98DF-B4A444A3ABAF}"/>
              </a:ext>
            </a:extLst>
          </p:cNvPr>
          <p:cNvSpPr>
            <a:spLocks noGrp="1"/>
          </p:cNvSpPr>
          <p:nvPr>
            <p:ph type="ftr" sz="quarter" idx="11"/>
          </p:nvPr>
        </p:nvSpPr>
        <p:spPr/>
        <p:txBody>
          <a:bodyPr/>
          <a:lstStyle/>
          <a:p>
            <a:r>
              <a:rPr lang="da-DK"/>
              <a:t>Billedmateriale: Nationalt Videnscenter for Demens / Colourbox.dk / Commons Wikimedia</a:t>
            </a:r>
            <a:endParaRPr lang="da-DK" dirty="0"/>
          </a:p>
        </p:txBody>
      </p:sp>
      <p:sp>
        <p:nvSpPr>
          <p:cNvPr id="6" name="Pladsholder til diasnummer 5"/>
          <p:cNvSpPr>
            <a:spLocks noGrp="1"/>
          </p:cNvSpPr>
          <p:nvPr>
            <p:ph type="sldNum" sz="quarter" idx="12"/>
          </p:nvPr>
        </p:nvSpPr>
        <p:spPr/>
        <p:txBody>
          <a:bodyPr/>
          <a:lstStyle/>
          <a:p>
            <a:fld id="{74447C9C-57A8-4003-9066-4A7E6D84F205}" type="slidenum">
              <a:rPr lang="da-DK" smtClean="0"/>
              <a:t>7</a:t>
            </a:fld>
            <a:endParaRPr lang="da-DK" dirty="0"/>
          </a:p>
        </p:txBody>
      </p:sp>
      <p:sp>
        <p:nvSpPr>
          <p:cNvPr id="7" name="Pladsholder til tekst 6"/>
          <p:cNvSpPr>
            <a:spLocks noGrp="1"/>
          </p:cNvSpPr>
          <p:nvPr>
            <p:ph type="body" sz="quarter" idx="13"/>
          </p:nvPr>
        </p:nvSpPr>
        <p:spPr/>
        <p:txBody>
          <a:bodyPr/>
          <a:lstStyle/>
          <a:p>
            <a:r>
              <a:rPr lang="da-DK" b="1" dirty="0"/>
              <a:t>Lovgivning</a:t>
            </a:r>
          </a:p>
          <a:p>
            <a:endParaRPr lang="da-DK" dirty="0"/>
          </a:p>
        </p:txBody>
      </p:sp>
      <p:pic>
        <p:nvPicPr>
          <p:cNvPr id="8" name="Billede 7">
            <a:extLst>
              <a:ext uri="{FF2B5EF4-FFF2-40B4-BE49-F238E27FC236}">
                <a16:creationId xmlns:a16="http://schemas.microsoft.com/office/drawing/2014/main" id="{64387165-9A2E-4A46-888F-5CBAA157B76B}"/>
              </a:ext>
            </a:extLst>
          </p:cNvPr>
          <p:cNvPicPr>
            <a:picLocks noChangeAspect="1"/>
          </p:cNvPicPr>
          <p:nvPr/>
        </p:nvPicPr>
        <p:blipFill>
          <a:blip r:embed="rId3"/>
          <a:stretch>
            <a:fillRect/>
          </a:stretch>
        </p:blipFill>
        <p:spPr>
          <a:xfrm rot="571253">
            <a:off x="5537046" y="964326"/>
            <a:ext cx="2043458" cy="2952026"/>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079501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A23AE8-5B2A-4B61-A9D0-F1C80224EBA7}"/>
              </a:ext>
            </a:extLst>
          </p:cNvPr>
          <p:cNvSpPr>
            <a:spLocks noGrp="1"/>
          </p:cNvSpPr>
          <p:nvPr>
            <p:ph type="title"/>
          </p:nvPr>
        </p:nvSpPr>
        <p:spPr/>
        <p:txBody>
          <a:bodyPr vert="horz" lIns="68580" tIns="0" rIns="0" bIns="0" rtlCol="0" anchor="ctr">
            <a:normAutofit/>
          </a:bodyPr>
          <a:lstStyle/>
          <a:p>
            <a:r>
              <a:rPr lang="da-DK" b="1" kern="1200">
                <a:latin typeface="+mj-lt"/>
                <a:ea typeface="+mj-ea"/>
                <a:cs typeface="+mj-cs"/>
              </a:rPr>
              <a:t>Overgangen fra hjem til plejehjem</a:t>
            </a:r>
          </a:p>
        </p:txBody>
      </p:sp>
      <p:pic>
        <p:nvPicPr>
          <p:cNvPr id="9" name="Pladsholder til indhold 8">
            <a:hlinkClick r:id="rId3"/>
            <a:extLst>
              <a:ext uri="{FF2B5EF4-FFF2-40B4-BE49-F238E27FC236}">
                <a16:creationId xmlns:a16="http://schemas.microsoft.com/office/drawing/2014/main" id="{106276D2-3E8B-41D5-BDC7-93A7E5364258}"/>
              </a:ext>
            </a:extLst>
          </p:cNvPr>
          <p:cNvPicPr>
            <a:picLocks noGrp="1" noChangeAspect="1"/>
          </p:cNvPicPr>
          <p:nvPr>
            <p:ph idx="1"/>
          </p:nvPr>
        </p:nvPicPr>
        <p:blipFill>
          <a:blip r:embed="rId4"/>
          <a:stretch>
            <a:fillRect/>
          </a:stretch>
        </p:blipFill>
        <p:spPr>
          <a:xfrm>
            <a:off x="1785452" y="1498387"/>
            <a:ext cx="5206236" cy="2951567"/>
          </a:xfrm>
          <a:noFill/>
        </p:spPr>
      </p:pic>
      <p:sp>
        <p:nvSpPr>
          <p:cNvPr id="4" name="Pladsholder til dato 3">
            <a:extLst>
              <a:ext uri="{FF2B5EF4-FFF2-40B4-BE49-F238E27FC236}">
                <a16:creationId xmlns:a16="http://schemas.microsoft.com/office/drawing/2014/main" id="{3A8C350F-992E-465E-8C91-03B77E83AC82}"/>
              </a:ext>
            </a:extLst>
          </p:cNvPr>
          <p:cNvSpPr>
            <a:spLocks noGrp="1"/>
          </p:cNvSpPr>
          <p:nvPr>
            <p:ph type="dt" sz="half" idx="10"/>
          </p:nvPr>
        </p:nvSpPr>
        <p:spPr/>
        <p:txBody>
          <a:bodyPr vert="horz" lIns="68580" tIns="34290" rIns="68580" bIns="34290" rtlCol="0" anchor="ctr">
            <a:normAutofit/>
          </a:bodyPr>
          <a:lstStyle/>
          <a:p>
            <a:pPr>
              <a:spcAft>
                <a:spcPts val="450"/>
              </a:spcAft>
            </a:pPr>
            <a:r>
              <a:rPr lang="da-DK" kern="1200">
                <a:latin typeface="+mn-lt"/>
                <a:ea typeface="+mn-ea"/>
                <a:cs typeface="+mn-cs"/>
              </a:rPr>
              <a:t>Revideret efterår 2023</a:t>
            </a:r>
          </a:p>
        </p:txBody>
      </p:sp>
      <p:sp>
        <p:nvSpPr>
          <p:cNvPr id="5" name="Pladsholder til sidefod 4">
            <a:extLst>
              <a:ext uri="{FF2B5EF4-FFF2-40B4-BE49-F238E27FC236}">
                <a16:creationId xmlns:a16="http://schemas.microsoft.com/office/drawing/2014/main" id="{36B4D21B-C745-4D01-96DD-51B74A31E171}"/>
              </a:ext>
            </a:extLst>
          </p:cNvPr>
          <p:cNvSpPr>
            <a:spLocks noGrp="1"/>
          </p:cNvSpPr>
          <p:nvPr>
            <p:ph type="ftr" sz="quarter" idx="11"/>
          </p:nvPr>
        </p:nvSpPr>
        <p:spPr/>
        <p:txBody>
          <a:bodyPr vert="horz" lIns="68580" tIns="34290" rIns="68580" bIns="34290" rtlCol="0" anchor="ctr">
            <a:normAutofit/>
          </a:bodyPr>
          <a:lstStyle/>
          <a:p>
            <a:pPr>
              <a:spcAft>
                <a:spcPts val="450"/>
              </a:spcAft>
            </a:pPr>
            <a:r>
              <a:rPr lang="da-DK" kern="1200">
                <a:latin typeface="+mn-lt"/>
                <a:ea typeface="+mn-ea"/>
                <a:cs typeface="+mn-cs"/>
              </a:rPr>
              <a:t>Billedmateriale: Nationalt Videnscenter for Demens / Colourbox.dk / Commons Wikimedia</a:t>
            </a:r>
          </a:p>
        </p:txBody>
      </p:sp>
      <p:sp>
        <p:nvSpPr>
          <p:cNvPr id="6" name="Pladsholder til slidenummer 5">
            <a:extLst>
              <a:ext uri="{FF2B5EF4-FFF2-40B4-BE49-F238E27FC236}">
                <a16:creationId xmlns:a16="http://schemas.microsoft.com/office/drawing/2014/main" id="{A8A1D4C7-F161-42CD-888D-7DF0EA51D3BC}"/>
              </a:ext>
            </a:extLst>
          </p:cNvPr>
          <p:cNvSpPr>
            <a:spLocks noGrp="1"/>
          </p:cNvSpPr>
          <p:nvPr>
            <p:ph type="sldNum" sz="quarter" idx="12"/>
          </p:nvPr>
        </p:nvSpPr>
        <p:spPr/>
        <p:txBody>
          <a:bodyPr vert="horz" lIns="68580" tIns="34290" rIns="68580" bIns="34290" rtlCol="0" anchor="ctr">
            <a:normAutofit/>
          </a:bodyPr>
          <a:lstStyle/>
          <a:p>
            <a:pPr>
              <a:spcAft>
                <a:spcPts val="450"/>
              </a:spcAft>
            </a:pPr>
            <a:fld id="{74447C9C-57A8-4003-9066-4A7E6D84F205}" type="slidenum">
              <a:rPr lang="da-DK" smtClean="0"/>
              <a:pPr>
                <a:spcAft>
                  <a:spcPts val="450"/>
                </a:spcAft>
              </a:pPr>
              <a:t>8</a:t>
            </a:fld>
            <a:endParaRPr lang="da-DK"/>
          </a:p>
        </p:txBody>
      </p:sp>
      <p:sp>
        <p:nvSpPr>
          <p:cNvPr id="3" name="Pladsholder til tekst 2">
            <a:extLst>
              <a:ext uri="{FF2B5EF4-FFF2-40B4-BE49-F238E27FC236}">
                <a16:creationId xmlns:a16="http://schemas.microsoft.com/office/drawing/2014/main" id="{389F19D1-6991-4674-B023-A56EFA04F57A}"/>
              </a:ext>
            </a:extLst>
          </p:cNvPr>
          <p:cNvSpPr>
            <a:spLocks noGrp="1"/>
          </p:cNvSpPr>
          <p:nvPr>
            <p:ph type="body" sz="quarter" idx="13"/>
          </p:nvPr>
        </p:nvSpPr>
        <p:spPr/>
        <p:txBody>
          <a:bodyPr/>
          <a:lstStyle/>
          <a:p>
            <a:r>
              <a:rPr lang="da-DK" sz="1800">
                <a:latin typeface="+mj-lt"/>
              </a:rPr>
              <a:t>Marte Meo film -  er udviklet i projektet 'Tid til at lære - Tid til at leve' i Herning kommune. Kan ses på Alzheimerforeningens hjemmeside.</a:t>
            </a:r>
          </a:p>
          <a:p>
            <a:endParaRPr lang="da-DK" dirty="0"/>
          </a:p>
        </p:txBody>
      </p:sp>
    </p:spTree>
    <p:extLst>
      <p:ext uri="{BB962C8B-B14F-4D97-AF65-F5344CB8AC3E}">
        <p14:creationId xmlns:p14="http://schemas.microsoft.com/office/powerpoint/2010/main" val="1048945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Det gode samarbejde</a:t>
            </a:r>
          </a:p>
        </p:txBody>
      </p:sp>
      <p:sp>
        <p:nvSpPr>
          <p:cNvPr id="3" name="Pladsholder til indhold 2"/>
          <p:cNvSpPr>
            <a:spLocks noGrp="1"/>
          </p:cNvSpPr>
          <p:nvPr>
            <p:ph idx="1"/>
          </p:nvPr>
        </p:nvSpPr>
        <p:spPr>
          <a:xfrm>
            <a:off x="651124" y="1523822"/>
            <a:ext cx="7886700" cy="3108722"/>
          </a:xfrm>
        </p:spPr>
        <p:txBody>
          <a:bodyPr>
            <a:normAutofit/>
          </a:bodyPr>
          <a:lstStyle/>
          <a:p>
            <a:pPr>
              <a:lnSpc>
                <a:spcPct val="150000"/>
              </a:lnSpc>
            </a:pPr>
            <a:r>
              <a:rPr lang="da-DK" sz="1800" dirty="0"/>
              <a:t>Vi ønsker, at I skal føle jer velkomne</a:t>
            </a:r>
          </a:p>
          <a:p>
            <a:pPr>
              <a:lnSpc>
                <a:spcPct val="150000"/>
              </a:lnSpc>
            </a:pPr>
            <a:r>
              <a:rPr lang="da-DK" sz="1800" dirty="0"/>
              <a:t>Ris og ros modtages gerne</a:t>
            </a:r>
          </a:p>
          <a:p>
            <a:pPr>
              <a:lnSpc>
                <a:spcPct val="150000"/>
              </a:lnSpc>
            </a:pPr>
            <a:r>
              <a:rPr lang="da-DK" sz="1800" dirty="0"/>
              <a:t>Spørg os endelig, hvis du undrer dig</a:t>
            </a:r>
          </a:p>
          <a:p>
            <a:pPr>
              <a:lnSpc>
                <a:spcPct val="150000"/>
              </a:lnSpc>
            </a:pPr>
            <a:r>
              <a:rPr lang="da-DK" sz="1800" dirty="0"/>
              <a:t>Fortæl os gerne, hvad du ved om din kære</a:t>
            </a:r>
          </a:p>
          <a:p>
            <a:pPr>
              <a:lnSpc>
                <a:spcPct val="150000"/>
              </a:lnSpc>
            </a:pPr>
            <a:r>
              <a:rPr lang="da-DK" sz="1800" dirty="0"/>
              <a:t>Der er altid kaffe på kanden </a:t>
            </a:r>
            <a:r>
              <a:rPr lang="da-DK" sz="1800" dirty="0">
                <a:sym typeface="Wingdings" panose="05000000000000000000" pitchFamily="2" charset="2"/>
              </a:rPr>
              <a:t></a:t>
            </a:r>
            <a:endParaRPr lang="da-DK" sz="1800" dirty="0"/>
          </a:p>
          <a:p>
            <a:endParaRPr lang="da-DK" sz="1350" dirty="0"/>
          </a:p>
        </p:txBody>
      </p:sp>
      <p:sp>
        <p:nvSpPr>
          <p:cNvPr id="7" name="Pladsholder til dato 6">
            <a:extLst>
              <a:ext uri="{FF2B5EF4-FFF2-40B4-BE49-F238E27FC236}">
                <a16:creationId xmlns:a16="http://schemas.microsoft.com/office/drawing/2014/main" id="{950A4CB7-4BDA-4C0B-A710-9C85B92F7906}"/>
              </a:ext>
            </a:extLst>
          </p:cNvPr>
          <p:cNvSpPr>
            <a:spLocks noGrp="1"/>
          </p:cNvSpPr>
          <p:nvPr>
            <p:ph type="dt" sz="half" idx="10"/>
          </p:nvPr>
        </p:nvSpPr>
        <p:spPr/>
        <p:txBody>
          <a:bodyPr/>
          <a:lstStyle/>
          <a:p>
            <a:r>
              <a:rPr lang="da-DK"/>
              <a:t>Revideret efterår 2023</a:t>
            </a:r>
            <a:endParaRPr lang="da-DK" dirty="0"/>
          </a:p>
        </p:txBody>
      </p:sp>
      <p:sp>
        <p:nvSpPr>
          <p:cNvPr id="8" name="Pladsholder til sidefod 7">
            <a:extLst>
              <a:ext uri="{FF2B5EF4-FFF2-40B4-BE49-F238E27FC236}">
                <a16:creationId xmlns:a16="http://schemas.microsoft.com/office/drawing/2014/main" id="{E2E17182-0755-43AA-A5EA-2390A7ED62F3}"/>
              </a:ext>
            </a:extLst>
          </p:cNvPr>
          <p:cNvSpPr>
            <a:spLocks noGrp="1"/>
          </p:cNvSpPr>
          <p:nvPr>
            <p:ph type="ftr" sz="quarter" idx="11"/>
          </p:nvPr>
        </p:nvSpPr>
        <p:spPr/>
        <p:txBody>
          <a:bodyPr/>
          <a:lstStyle/>
          <a:p>
            <a:r>
              <a:rPr lang="da-DK"/>
              <a:t>Billedmateriale: Nationalt Videnscenter for Demens / Colourbox.dk / Commons Wikimedia</a:t>
            </a:r>
            <a:endParaRPr lang="da-DK" dirty="0"/>
          </a:p>
        </p:txBody>
      </p:sp>
      <p:sp>
        <p:nvSpPr>
          <p:cNvPr id="6" name="Pladsholder til diasnummer 5"/>
          <p:cNvSpPr>
            <a:spLocks noGrp="1"/>
          </p:cNvSpPr>
          <p:nvPr>
            <p:ph type="sldNum" sz="quarter" idx="12"/>
          </p:nvPr>
        </p:nvSpPr>
        <p:spPr/>
        <p:txBody>
          <a:bodyPr/>
          <a:lstStyle/>
          <a:p>
            <a:fld id="{74447C9C-57A8-4003-9066-4A7E6D84F205}" type="slidenum">
              <a:rPr lang="da-DK" smtClean="0"/>
              <a:t>9</a:t>
            </a:fld>
            <a:endParaRPr lang="da-DK" dirty="0"/>
          </a:p>
        </p:txBody>
      </p:sp>
      <p:sp>
        <p:nvSpPr>
          <p:cNvPr id="5" name="Pladsholder til tekst 4">
            <a:extLst>
              <a:ext uri="{FF2B5EF4-FFF2-40B4-BE49-F238E27FC236}">
                <a16:creationId xmlns:a16="http://schemas.microsoft.com/office/drawing/2014/main" id="{C2BFF335-868D-4325-8CAB-976501C143C2}"/>
              </a:ext>
            </a:extLst>
          </p:cNvPr>
          <p:cNvSpPr>
            <a:spLocks noGrp="1"/>
          </p:cNvSpPr>
          <p:nvPr>
            <p:ph type="body" sz="quarter" idx="13"/>
          </p:nvPr>
        </p:nvSpPr>
        <p:spPr/>
        <p:txBody>
          <a:bodyPr/>
          <a:lstStyle/>
          <a:p>
            <a:endParaRPr lang="da-DK"/>
          </a:p>
        </p:txBody>
      </p:sp>
      <p:pic>
        <p:nvPicPr>
          <p:cNvPr id="4" name="Billede 3">
            <a:extLst>
              <a:ext uri="{FF2B5EF4-FFF2-40B4-BE49-F238E27FC236}">
                <a16:creationId xmlns:a16="http://schemas.microsoft.com/office/drawing/2014/main" id="{94CFCC35-6191-4820-AB75-C02EE0755422}"/>
              </a:ext>
            </a:extLst>
          </p:cNvPr>
          <p:cNvPicPr>
            <a:picLocks noChangeAspect="1"/>
          </p:cNvPicPr>
          <p:nvPr/>
        </p:nvPicPr>
        <p:blipFill>
          <a:blip r:embed="rId3"/>
          <a:stretch>
            <a:fillRect/>
          </a:stretch>
        </p:blipFill>
        <p:spPr>
          <a:xfrm>
            <a:off x="4941884" y="712096"/>
            <a:ext cx="1867742" cy="1859654"/>
          </a:xfrm>
          <a:prstGeom prst="rect">
            <a:avLst/>
          </a:prstGeom>
        </p:spPr>
      </p:pic>
      <p:pic>
        <p:nvPicPr>
          <p:cNvPr id="10" name="Billede 9">
            <a:extLst>
              <a:ext uri="{FF2B5EF4-FFF2-40B4-BE49-F238E27FC236}">
                <a16:creationId xmlns:a16="http://schemas.microsoft.com/office/drawing/2014/main" id="{FCD295A7-FB2A-49D1-919E-01D682957325}"/>
              </a:ext>
            </a:extLst>
          </p:cNvPr>
          <p:cNvPicPr>
            <a:picLocks noChangeAspect="1"/>
          </p:cNvPicPr>
          <p:nvPr/>
        </p:nvPicPr>
        <p:blipFill>
          <a:blip r:embed="rId4"/>
          <a:stretch>
            <a:fillRect/>
          </a:stretch>
        </p:blipFill>
        <p:spPr>
          <a:xfrm>
            <a:off x="7065528" y="1454950"/>
            <a:ext cx="1216394" cy="2255858"/>
          </a:xfrm>
          <a:prstGeom prst="rect">
            <a:avLst/>
          </a:prstGeom>
        </p:spPr>
      </p:pic>
      <p:pic>
        <p:nvPicPr>
          <p:cNvPr id="11" name="Billede 10">
            <a:extLst>
              <a:ext uri="{FF2B5EF4-FFF2-40B4-BE49-F238E27FC236}">
                <a16:creationId xmlns:a16="http://schemas.microsoft.com/office/drawing/2014/main" id="{D2C15CCE-E1EA-406C-9493-4EA076B680F1}"/>
              </a:ext>
            </a:extLst>
          </p:cNvPr>
          <p:cNvPicPr>
            <a:picLocks noChangeAspect="1"/>
          </p:cNvPicPr>
          <p:nvPr/>
        </p:nvPicPr>
        <p:blipFill>
          <a:blip r:embed="rId5"/>
          <a:stretch>
            <a:fillRect/>
          </a:stretch>
        </p:blipFill>
        <p:spPr>
          <a:xfrm>
            <a:off x="5135880" y="2915464"/>
            <a:ext cx="1673746" cy="1581548"/>
          </a:xfrm>
          <a:prstGeom prst="rect">
            <a:avLst/>
          </a:prstGeom>
        </p:spPr>
      </p:pic>
    </p:spTree>
    <p:extLst>
      <p:ext uri="{BB962C8B-B14F-4D97-AF65-F5344CB8AC3E}">
        <p14:creationId xmlns:p14="http://schemas.microsoft.com/office/powerpoint/2010/main" val="29294124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ELECTEDLANGUAGE" val="Danish"/>
</p:tagLst>
</file>

<file path=ppt/theme/theme1.xml><?xml version="1.0" encoding="utf-8"?>
<a:theme xmlns:a="http://schemas.openxmlformats.org/drawingml/2006/main" name="NVD skabelon_dansk">
  <a:themeElements>
    <a:clrScheme name="Brugerdefineret 8">
      <a:dk1>
        <a:srgbClr val="000000"/>
      </a:dk1>
      <a:lt1>
        <a:srgbClr val="FFFFFF"/>
      </a:lt1>
      <a:dk2>
        <a:srgbClr val="437763"/>
      </a:dk2>
      <a:lt2>
        <a:srgbClr val="FFFFFF"/>
      </a:lt2>
      <a:accent1>
        <a:srgbClr val="437763"/>
      </a:accent1>
      <a:accent2>
        <a:srgbClr val="E0555A"/>
      </a:accent2>
      <a:accent3>
        <a:srgbClr val="9DBB36"/>
      </a:accent3>
      <a:accent4>
        <a:srgbClr val="BD242A"/>
      </a:accent4>
      <a:accent5>
        <a:srgbClr val="2995A5"/>
      </a:accent5>
      <a:accent6>
        <a:srgbClr val="FCBA12"/>
      </a:accent6>
      <a:hlink>
        <a:srgbClr val="000000"/>
      </a:hlink>
      <a:folHlink>
        <a:srgbClr val="000000"/>
      </a:folHlink>
    </a:clrScheme>
    <a:fontScheme name="NVD">
      <a:majorFont>
        <a:latin typeface="Calibri"/>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9DBB36"/>
        </a:solidFill>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90000" rtlCol="0">
        <a:noAutofit/>
      </a:bodyPr>
      <a:lstStyle>
        <a:defPPr>
          <a:defRPr sz="2000" dirty="0" err="1" smtClean="0"/>
        </a:defPPr>
      </a:lstStyle>
    </a:txDef>
  </a:objectDefaults>
  <a:extraClrSchemeLst/>
  <a:extLst>
    <a:ext uri="{05A4C25C-085E-4340-85A3-A5531E510DB2}">
      <thm15:themeFamily xmlns:thm15="http://schemas.microsoft.com/office/thememl/2012/main" name="NVD template.potx [Read-Only]" id="{EE66486C-858B-403B-ACA9-C4438561CDF6}" vid="{1A7A5E8B-E9C1-48AB-B806-635B324275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NVD skabelon_dansk</Template>
  <TotalTime>265</TotalTime>
  <Words>924</Words>
  <Application>Microsoft Office PowerPoint</Application>
  <PresentationFormat>Skærmshow (16:9)</PresentationFormat>
  <Paragraphs>110</Paragraphs>
  <Slides>12</Slides>
  <Notes>11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12</vt:i4>
      </vt:variant>
    </vt:vector>
  </HeadingPairs>
  <TitlesOfParts>
    <vt:vector size="16" baseType="lpstr">
      <vt:lpstr>Arial</vt:lpstr>
      <vt:lpstr>Calibri</vt:lpstr>
      <vt:lpstr>Open Sans</vt:lpstr>
      <vt:lpstr>NVD skabelon_dansk</vt:lpstr>
      <vt:lpstr>Værktøjskassen – støtte til et liv med demens</vt:lpstr>
      <vt:lpstr>Velkommen  Pårørendekursus Livet med demens i plejebolig   </vt:lpstr>
      <vt:lpstr>Modul 1 Velkommen til plejecentret</vt:lpstr>
      <vt:lpstr>Hvem er vi?</vt:lpstr>
      <vt:lpstr>Sociale aktiviteter og traditioner</vt:lpstr>
      <vt:lpstr>Hvordan er dagligdagen hos os?</vt:lpstr>
      <vt:lpstr>Plejecentrets rammer og vilkår</vt:lpstr>
      <vt:lpstr>Overgangen fra hjem til plejehjem</vt:lpstr>
      <vt:lpstr>Det gode samarbejde</vt:lpstr>
      <vt:lpstr>Øvelsesark: Ønsker og forventninger til samarbejdet</vt:lpstr>
      <vt:lpstr>Hvad synes du har været interessant i dag?</vt:lpstr>
      <vt:lpstr>Tak for i dag</vt:lpstr>
    </vt:vector>
  </TitlesOfParts>
  <Company>Region Hovedstaden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Jette Kallehauge</dc:creator>
  <cp:lastModifiedBy>Ulla Vidkjær Fejerskov</cp:lastModifiedBy>
  <cp:revision>39</cp:revision>
  <dcterms:created xsi:type="dcterms:W3CDTF">2017-03-07T10:23:34Z</dcterms:created>
  <dcterms:modified xsi:type="dcterms:W3CDTF">2023-09-12T09:52:55Z</dcterms:modified>
</cp:coreProperties>
</file>