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256" r:id="rId2"/>
    <p:sldId id="283" r:id="rId3"/>
    <p:sldId id="274" r:id="rId4"/>
    <p:sldId id="284" r:id="rId5"/>
    <p:sldId id="275" r:id="rId6"/>
    <p:sldId id="276" r:id="rId7"/>
    <p:sldId id="278" r:id="rId8"/>
    <p:sldId id="288" r:id="rId9"/>
    <p:sldId id="285" r:id="rId10"/>
    <p:sldId id="279" r:id="rId11"/>
    <p:sldId id="282" r:id="rId12"/>
    <p:sldId id="280" r:id="rId13"/>
    <p:sldId id="286" r:id="rId14"/>
    <p:sldId id="287" r:id="rId15"/>
    <p:sldId id="281" r:id="rId16"/>
    <p:sldId id="262" r:id="rId17"/>
  </p:sldIdLst>
  <p:sldSz cx="9144000" cy="5143500" type="screen16x9"/>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50" autoAdjust="0"/>
    <p:restoredTop sz="87576" autoAdjust="0"/>
  </p:normalViewPr>
  <p:slideViewPr>
    <p:cSldViewPr snapToGrid="0" showGuides="1">
      <p:cViewPr varScale="1">
        <p:scale>
          <a:sx n="126" d="100"/>
          <a:sy n="126" d="100"/>
        </p:scale>
        <p:origin x="126" y="132"/>
      </p:cViewPr>
      <p:guideLst>
        <p:guide orient="horz" pos="413"/>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image" Target="../media/image18.jpe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image" Target="../media/image18.jpe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D7CD1-E4A2-4542-BBC1-6B88D9072B5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da-DK"/>
        </a:p>
      </dgm:t>
    </dgm:pt>
    <dgm:pt modelId="{527D737E-CDE2-413D-A405-26868EE61C30}">
      <dgm:prSet phldrT="[Tekst]"/>
      <dgm:spPr/>
      <dgm:t>
        <a:bodyPr/>
        <a:lstStyle/>
        <a:p>
          <a:r>
            <a:rPr lang="da-DK" dirty="0"/>
            <a:t>Hjemmepleje</a:t>
          </a:r>
        </a:p>
      </dgm:t>
    </dgm:pt>
    <dgm:pt modelId="{3E8F201D-6912-4E76-950F-BAD2A77FF0E7}" type="parTrans" cxnId="{3512E70D-7C46-4BF2-9976-A6D517A73E71}">
      <dgm:prSet/>
      <dgm:spPr/>
      <dgm:t>
        <a:bodyPr/>
        <a:lstStyle/>
        <a:p>
          <a:endParaRPr lang="da-DK"/>
        </a:p>
      </dgm:t>
    </dgm:pt>
    <dgm:pt modelId="{1FD4AAD3-1701-4339-8109-5AA8262C3F84}" type="sibTrans" cxnId="{3512E70D-7C46-4BF2-9976-A6D517A73E71}">
      <dgm:prSet/>
      <dgm:spPr/>
      <dgm:t>
        <a:bodyPr/>
        <a:lstStyle/>
        <a:p>
          <a:endParaRPr lang="da-DK"/>
        </a:p>
      </dgm:t>
    </dgm:pt>
    <dgm:pt modelId="{DCBBDE64-05F6-4356-8428-65DC215A1F42}">
      <dgm:prSet phldrT="[Tekst]"/>
      <dgm:spPr/>
      <dgm:t>
        <a:bodyPr/>
        <a:lstStyle/>
        <a:p>
          <a:r>
            <a:rPr lang="da-DK" dirty="0"/>
            <a:t>Træning og aktivitet</a:t>
          </a:r>
        </a:p>
      </dgm:t>
    </dgm:pt>
    <dgm:pt modelId="{1B87A5AC-585F-4520-9178-CE829F5A20B3}" type="parTrans" cxnId="{98FE16C1-8969-4EB4-8674-446D2C773029}">
      <dgm:prSet/>
      <dgm:spPr/>
      <dgm:t>
        <a:bodyPr/>
        <a:lstStyle/>
        <a:p>
          <a:endParaRPr lang="da-DK"/>
        </a:p>
      </dgm:t>
    </dgm:pt>
    <dgm:pt modelId="{A745E416-5E09-44B0-9FA9-9D35AE8E5469}" type="sibTrans" cxnId="{98FE16C1-8969-4EB4-8674-446D2C773029}">
      <dgm:prSet/>
      <dgm:spPr/>
      <dgm:t>
        <a:bodyPr/>
        <a:lstStyle/>
        <a:p>
          <a:endParaRPr lang="da-DK"/>
        </a:p>
      </dgm:t>
    </dgm:pt>
    <dgm:pt modelId="{CA393FA3-DD1D-414B-8189-83F4DBF1D8A5}">
      <dgm:prSet phldrT="[Tekst]"/>
      <dgm:spPr/>
      <dgm:t>
        <a:bodyPr/>
        <a:lstStyle/>
        <a:p>
          <a:r>
            <a:rPr lang="da-DK" dirty="0"/>
            <a:t>Rådgivning og støtte af demenskoordinator</a:t>
          </a:r>
        </a:p>
      </dgm:t>
    </dgm:pt>
    <dgm:pt modelId="{57BDC202-1E86-4EAA-A27F-8F09336839F7}" type="parTrans" cxnId="{E21A6436-46DD-4438-97B1-0535262D2AE7}">
      <dgm:prSet/>
      <dgm:spPr/>
      <dgm:t>
        <a:bodyPr/>
        <a:lstStyle/>
        <a:p>
          <a:endParaRPr lang="da-DK"/>
        </a:p>
      </dgm:t>
    </dgm:pt>
    <dgm:pt modelId="{5DAD18DB-0FDF-4FB4-BE41-B0785AF1124E}" type="sibTrans" cxnId="{E21A6436-46DD-4438-97B1-0535262D2AE7}">
      <dgm:prSet/>
      <dgm:spPr/>
      <dgm:t>
        <a:bodyPr/>
        <a:lstStyle/>
        <a:p>
          <a:endParaRPr lang="da-DK"/>
        </a:p>
      </dgm:t>
    </dgm:pt>
    <dgm:pt modelId="{3890ACEB-703A-4EDE-B016-80A012713CE2}">
      <dgm:prSet phldrT="[Tekst]"/>
      <dgm:spPr/>
      <dgm:t>
        <a:bodyPr/>
        <a:lstStyle/>
        <a:p>
          <a:r>
            <a:rPr lang="da-DK" dirty="0"/>
            <a:t>Frivillige foreninger</a:t>
          </a:r>
        </a:p>
      </dgm:t>
    </dgm:pt>
    <dgm:pt modelId="{CD26137C-F895-4EF2-9B04-9862F5724A32}" type="parTrans" cxnId="{FBC20705-371D-4524-81E6-BC88A6E4F71F}">
      <dgm:prSet/>
      <dgm:spPr/>
      <dgm:t>
        <a:bodyPr/>
        <a:lstStyle/>
        <a:p>
          <a:endParaRPr lang="da-DK"/>
        </a:p>
      </dgm:t>
    </dgm:pt>
    <dgm:pt modelId="{905631AF-B2BD-453D-BC79-659534CFE5E2}" type="sibTrans" cxnId="{FBC20705-371D-4524-81E6-BC88A6E4F71F}">
      <dgm:prSet/>
      <dgm:spPr/>
      <dgm:t>
        <a:bodyPr/>
        <a:lstStyle/>
        <a:p>
          <a:endParaRPr lang="da-DK"/>
        </a:p>
      </dgm:t>
    </dgm:pt>
    <dgm:pt modelId="{A7614DAB-D62D-445B-B515-CB7347F708A8}">
      <dgm:prSet/>
      <dgm:spPr/>
      <dgm:t>
        <a:bodyPr/>
        <a:lstStyle/>
        <a:p>
          <a:r>
            <a:rPr lang="da-DK" dirty="0"/>
            <a:t>Dagcenter og midlertidigt ophold</a:t>
          </a:r>
        </a:p>
      </dgm:t>
    </dgm:pt>
    <dgm:pt modelId="{F5DEC448-D090-4A67-98EA-64617827E375}" type="parTrans" cxnId="{DE85B17D-B031-4ED7-9C16-267BF5F89BA3}">
      <dgm:prSet/>
      <dgm:spPr/>
      <dgm:t>
        <a:bodyPr/>
        <a:lstStyle/>
        <a:p>
          <a:endParaRPr lang="da-DK"/>
        </a:p>
      </dgm:t>
    </dgm:pt>
    <dgm:pt modelId="{F1BBDE17-F01E-4448-BBFF-274E5F584B2A}" type="sibTrans" cxnId="{DE85B17D-B031-4ED7-9C16-267BF5F89BA3}">
      <dgm:prSet/>
      <dgm:spPr/>
      <dgm:t>
        <a:bodyPr/>
        <a:lstStyle/>
        <a:p>
          <a:endParaRPr lang="da-DK"/>
        </a:p>
      </dgm:t>
    </dgm:pt>
    <dgm:pt modelId="{B3F04142-9304-4D1E-ACB3-0DE816EEED1D}">
      <dgm:prSet/>
      <dgm:spPr/>
      <dgm:t>
        <a:bodyPr/>
        <a:lstStyle/>
        <a:p>
          <a:r>
            <a:rPr lang="da-DK" dirty="0"/>
            <a:t>Pårørendegruppe og støtte</a:t>
          </a:r>
        </a:p>
      </dgm:t>
    </dgm:pt>
    <dgm:pt modelId="{30C057D9-3342-4A98-8FF7-25A48F380A39}" type="parTrans" cxnId="{E6609B39-D64F-4C98-BCAC-0D0BF06EC31C}">
      <dgm:prSet/>
      <dgm:spPr/>
      <dgm:t>
        <a:bodyPr/>
        <a:lstStyle/>
        <a:p>
          <a:endParaRPr lang="da-DK"/>
        </a:p>
      </dgm:t>
    </dgm:pt>
    <dgm:pt modelId="{2DFF8A91-40F8-46F4-AB11-771328F659C2}" type="sibTrans" cxnId="{E6609B39-D64F-4C98-BCAC-0D0BF06EC31C}">
      <dgm:prSet/>
      <dgm:spPr/>
      <dgm:t>
        <a:bodyPr/>
        <a:lstStyle/>
        <a:p>
          <a:endParaRPr lang="da-DK"/>
        </a:p>
      </dgm:t>
    </dgm:pt>
    <dgm:pt modelId="{8301BA9A-D68B-4CFB-B3BA-B33E4FF2DA57}">
      <dgm:prSet/>
      <dgm:spPr/>
      <dgm:t>
        <a:bodyPr/>
        <a:lstStyle/>
        <a:p>
          <a:r>
            <a:rPr lang="da-DK" dirty="0"/>
            <a:t>Plejebolig </a:t>
          </a:r>
        </a:p>
      </dgm:t>
    </dgm:pt>
    <dgm:pt modelId="{54FED9FC-0507-4236-A846-716C0A090CBD}" type="parTrans" cxnId="{F1F53B44-43A2-4AFE-B830-42DD2B44365B}">
      <dgm:prSet/>
      <dgm:spPr/>
      <dgm:t>
        <a:bodyPr/>
        <a:lstStyle/>
        <a:p>
          <a:endParaRPr lang="da-DK"/>
        </a:p>
      </dgm:t>
    </dgm:pt>
    <dgm:pt modelId="{45CF1F35-34D9-4913-B097-E3A1560DD2CE}" type="sibTrans" cxnId="{F1F53B44-43A2-4AFE-B830-42DD2B44365B}">
      <dgm:prSet/>
      <dgm:spPr/>
      <dgm:t>
        <a:bodyPr/>
        <a:lstStyle/>
        <a:p>
          <a:endParaRPr lang="da-DK"/>
        </a:p>
      </dgm:t>
    </dgm:pt>
    <dgm:pt modelId="{32C21538-60CB-438A-BB53-9C9857690B18}">
      <dgm:prSet/>
      <dgm:spPr/>
      <dgm:t>
        <a:bodyPr/>
        <a:lstStyle/>
        <a:p>
          <a:r>
            <a:rPr lang="da-DK" dirty="0"/>
            <a:t>Hjælpemidler og indretning</a:t>
          </a:r>
        </a:p>
      </dgm:t>
    </dgm:pt>
    <dgm:pt modelId="{7DAA2585-4B52-46A0-B3AC-8F381EB44E3F}" type="parTrans" cxnId="{3CCC8942-C6FE-45FB-81A4-B91B4B539430}">
      <dgm:prSet/>
      <dgm:spPr/>
      <dgm:t>
        <a:bodyPr/>
        <a:lstStyle/>
        <a:p>
          <a:endParaRPr lang="da-DK"/>
        </a:p>
      </dgm:t>
    </dgm:pt>
    <dgm:pt modelId="{68E03B23-4674-4B6D-A932-D2B88D422180}" type="sibTrans" cxnId="{3CCC8942-C6FE-45FB-81A4-B91B4B539430}">
      <dgm:prSet/>
      <dgm:spPr/>
      <dgm:t>
        <a:bodyPr/>
        <a:lstStyle/>
        <a:p>
          <a:endParaRPr lang="da-DK"/>
        </a:p>
      </dgm:t>
    </dgm:pt>
    <dgm:pt modelId="{7241CC1C-017F-4576-B3EC-A1CCB9F975D4}" type="pres">
      <dgm:prSet presAssocID="{592D7CD1-E4A2-4542-BBC1-6B88D9072B5F}" presName="Name0" presStyleCnt="0">
        <dgm:presLayoutVars>
          <dgm:dir/>
          <dgm:resizeHandles val="exact"/>
        </dgm:presLayoutVars>
      </dgm:prSet>
      <dgm:spPr/>
    </dgm:pt>
    <dgm:pt modelId="{CDD10395-C6BC-43FE-AA49-3BC2E00956E7}" type="pres">
      <dgm:prSet presAssocID="{527D737E-CDE2-413D-A405-26868EE61C30}" presName="compNode" presStyleCnt="0"/>
      <dgm:spPr/>
    </dgm:pt>
    <dgm:pt modelId="{6D75A7A7-4B34-4D41-AFD1-BB06C910DA7A}" type="pres">
      <dgm:prSet presAssocID="{527D737E-CDE2-413D-A405-26868EE61C30}" presName="pictRect" presStyleLbl="node1" presStyleIdx="0" presStyleCnt="8"/>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1C56D90C-0EE1-47AF-A2AB-00E0E3F7690D}" type="pres">
      <dgm:prSet presAssocID="{527D737E-CDE2-413D-A405-26868EE61C30}" presName="textRect" presStyleLbl="revTx" presStyleIdx="0" presStyleCnt="8">
        <dgm:presLayoutVars>
          <dgm:bulletEnabled val="1"/>
        </dgm:presLayoutVars>
      </dgm:prSet>
      <dgm:spPr/>
    </dgm:pt>
    <dgm:pt modelId="{988B4CA0-A78D-4077-8D03-BDF7AAAE0BEA}" type="pres">
      <dgm:prSet presAssocID="{1FD4AAD3-1701-4339-8109-5AA8262C3F84}" presName="sibTrans" presStyleLbl="sibTrans2D1" presStyleIdx="0" presStyleCnt="0"/>
      <dgm:spPr/>
    </dgm:pt>
    <dgm:pt modelId="{644483AE-9BEE-4665-8E73-2D404A75E896}" type="pres">
      <dgm:prSet presAssocID="{DCBBDE64-05F6-4356-8428-65DC215A1F42}" presName="compNode" presStyleCnt="0"/>
      <dgm:spPr/>
    </dgm:pt>
    <dgm:pt modelId="{B9795A39-A187-4096-BD0E-23665340ABDC}" type="pres">
      <dgm:prSet presAssocID="{DCBBDE64-05F6-4356-8428-65DC215A1F42}" presName="pictRect" presStyleLbl="node1" presStyleIdx="1" presStyleCnt="8"/>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61EFF9CC-5176-464A-A702-E3B2BEBE7FBE}" type="pres">
      <dgm:prSet presAssocID="{DCBBDE64-05F6-4356-8428-65DC215A1F42}" presName="textRect" presStyleLbl="revTx" presStyleIdx="1" presStyleCnt="8">
        <dgm:presLayoutVars>
          <dgm:bulletEnabled val="1"/>
        </dgm:presLayoutVars>
      </dgm:prSet>
      <dgm:spPr/>
    </dgm:pt>
    <dgm:pt modelId="{5957B664-67A0-40ED-8A88-1DED2F6F7AA6}" type="pres">
      <dgm:prSet presAssocID="{A745E416-5E09-44B0-9FA9-9D35AE8E5469}" presName="sibTrans" presStyleLbl="sibTrans2D1" presStyleIdx="0" presStyleCnt="0"/>
      <dgm:spPr/>
    </dgm:pt>
    <dgm:pt modelId="{6C933856-5BC6-4A56-B534-F6D182DD9CA1}" type="pres">
      <dgm:prSet presAssocID="{A7614DAB-D62D-445B-B515-CB7347F708A8}" presName="compNode" presStyleCnt="0"/>
      <dgm:spPr/>
    </dgm:pt>
    <dgm:pt modelId="{C12AB7B0-A96B-42C4-8931-03F74E26920D}" type="pres">
      <dgm:prSet presAssocID="{A7614DAB-D62D-445B-B515-CB7347F708A8}" presName="pictRect" presStyleLbl="node1" presStyleIdx="2" presStyleCnt="8"/>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9DA3798C-57C9-4655-9856-92C494D5A3E5}" type="pres">
      <dgm:prSet presAssocID="{A7614DAB-D62D-445B-B515-CB7347F708A8}" presName="textRect" presStyleLbl="revTx" presStyleIdx="2" presStyleCnt="8">
        <dgm:presLayoutVars>
          <dgm:bulletEnabled val="1"/>
        </dgm:presLayoutVars>
      </dgm:prSet>
      <dgm:spPr/>
    </dgm:pt>
    <dgm:pt modelId="{5B0E897F-FC70-4D0D-828C-57974D66CC73}" type="pres">
      <dgm:prSet presAssocID="{F1BBDE17-F01E-4448-BBFF-274E5F584B2A}" presName="sibTrans" presStyleLbl="sibTrans2D1" presStyleIdx="0" presStyleCnt="0"/>
      <dgm:spPr/>
    </dgm:pt>
    <dgm:pt modelId="{2702EF7F-EBE5-4E27-9B6F-633CC08AD5AD}" type="pres">
      <dgm:prSet presAssocID="{B3F04142-9304-4D1E-ACB3-0DE816EEED1D}" presName="compNode" presStyleCnt="0"/>
      <dgm:spPr/>
    </dgm:pt>
    <dgm:pt modelId="{A11FE09E-8E10-42F0-934F-672E5F989804}" type="pres">
      <dgm:prSet presAssocID="{B3F04142-9304-4D1E-ACB3-0DE816EEED1D}" presName="pictRect" presStyleLbl="node1" presStyleIdx="3" presStyleCnt="8"/>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202DE641-C665-403D-8357-D1E67BE8966E}" type="pres">
      <dgm:prSet presAssocID="{B3F04142-9304-4D1E-ACB3-0DE816EEED1D}" presName="textRect" presStyleLbl="revTx" presStyleIdx="3" presStyleCnt="8">
        <dgm:presLayoutVars>
          <dgm:bulletEnabled val="1"/>
        </dgm:presLayoutVars>
      </dgm:prSet>
      <dgm:spPr/>
    </dgm:pt>
    <dgm:pt modelId="{8EC5B933-0935-463F-A141-86ADA50365E3}" type="pres">
      <dgm:prSet presAssocID="{2DFF8A91-40F8-46F4-AB11-771328F659C2}" presName="sibTrans" presStyleLbl="sibTrans2D1" presStyleIdx="0" presStyleCnt="0"/>
      <dgm:spPr/>
    </dgm:pt>
    <dgm:pt modelId="{28978421-E82D-42C1-A66C-7B484179CDE1}" type="pres">
      <dgm:prSet presAssocID="{32C21538-60CB-438A-BB53-9C9857690B18}" presName="compNode" presStyleCnt="0"/>
      <dgm:spPr/>
    </dgm:pt>
    <dgm:pt modelId="{32195B43-841C-4383-A369-B3D2DADF8B0A}" type="pres">
      <dgm:prSet presAssocID="{32C21538-60CB-438A-BB53-9C9857690B18}" presName="pictRect" presStyleLbl="node1" presStyleIdx="4" presStyleCnt="8"/>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C0D5DAB9-E59A-47C3-B86E-BB92239B9C37}" type="pres">
      <dgm:prSet presAssocID="{32C21538-60CB-438A-BB53-9C9857690B18}" presName="textRect" presStyleLbl="revTx" presStyleIdx="4" presStyleCnt="8">
        <dgm:presLayoutVars>
          <dgm:bulletEnabled val="1"/>
        </dgm:presLayoutVars>
      </dgm:prSet>
      <dgm:spPr/>
    </dgm:pt>
    <dgm:pt modelId="{EC743140-6D69-4147-B4B9-A434006FE9A5}" type="pres">
      <dgm:prSet presAssocID="{68E03B23-4674-4B6D-A932-D2B88D422180}" presName="sibTrans" presStyleLbl="sibTrans2D1" presStyleIdx="0" presStyleCnt="0"/>
      <dgm:spPr/>
    </dgm:pt>
    <dgm:pt modelId="{57CC0E3C-D355-4328-AFA4-4E3C6A6C3728}" type="pres">
      <dgm:prSet presAssocID="{CA393FA3-DD1D-414B-8189-83F4DBF1D8A5}" presName="compNode" presStyleCnt="0"/>
      <dgm:spPr/>
    </dgm:pt>
    <dgm:pt modelId="{20E7860D-592E-4335-B1AF-254B18FB8478}" type="pres">
      <dgm:prSet presAssocID="{CA393FA3-DD1D-414B-8189-83F4DBF1D8A5}" presName="pictRect" presStyleLbl="node1" presStyleIdx="5" presStyleCnt="8"/>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pt>
    <dgm:pt modelId="{7B600FA0-7830-414B-B8F6-0011309E45B5}" type="pres">
      <dgm:prSet presAssocID="{CA393FA3-DD1D-414B-8189-83F4DBF1D8A5}" presName="textRect" presStyleLbl="revTx" presStyleIdx="5" presStyleCnt="8">
        <dgm:presLayoutVars>
          <dgm:bulletEnabled val="1"/>
        </dgm:presLayoutVars>
      </dgm:prSet>
      <dgm:spPr/>
    </dgm:pt>
    <dgm:pt modelId="{18D2D4A6-2103-4586-B58F-D820F412A2E9}" type="pres">
      <dgm:prSet presAssocID="{5DAD18DB-0FDF-4FB4-BE41-B0785AF1124E}" presName="sibTrans" presStyleLbl="sibTrans2D1" presStyleIdx="0" presStyleCnt="0"/>
      <dgm:spPr/>
    </dgm:pt>
    <dgm:pt modelId="{61423714-7989-4F2C-80D2-FDB5CEC2B073}" type="pres">
      <dgm:prSet presAssocID="{8301BA9A-D68B-4CFB-B3BA-B33E4FF2DA57}" presName="compNode" presStyleCnt="0"/>
      <dgm:spPr/>
    </dgm:pt>
    <dgm:pt modelId="{C6A53B35-266B-49BB-A0F3-C559C5AEDADB}" type="pres">
      <dgm:prSet presAssocID="{8301BA9A-D68B-4CFB-B3BA-B33E4FF2DA57}" presName="pictRect" presStyleLbl="node1" presStyleIdx="6" presStyleCnt="8"/>
      <dgm:spPr>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dgm:spPr>
    </dgm:pt>
    <dgm:pt modelId="{C2C42C4F-DF36-4EB8-94B2-8270AC71B36A}" type="pres">
      <dgm:prSet presAssocID="{8301BA9A-D68B-4CFB-B3BA-B33E4FF2DA57}" presName="textRect" presStyleLbl="revTx" presStyleIdx="6" presStyleCnt="8">
        <dgm:presLayoutVars>
          <dgm:bulletEnabled val="1"/>
        </dgm:presLayoutVars>
      </dgm:prSet>
      <dgm:spPr/>
    </dgm:pt>
    <dgm:pt modelId="{BABF4F71-7CD1-46E1-8EAE-B0DA1771C887}" type="pres">
      <dgm:prSet presAssocID="{45CF1F35-34D9-4913-B097-E3A1560DD2CE}" presName="sibTrans" presStyleLbl="sibTrans2D1" presStyleIdx="0" presStyleCnt="0"/>
      <dgm:spPr/>
    </dgm:pt>
    <dgm:pt modelId="{19F36899-230E-455B-A121-3877AF91FB0F}" type="pres">
      <dgm:prSet presAssocID="{3890ACEB-703A-4EDE-B016-80A012713CE2}" presName="compNode" presStyleCnt="0"/>
      <dgm:spPr/>
    </dgm:pt>
    <dgm:pt modelId="{6937DA41-B709-4871-97ED-7AE23E0CD53C}" type="pres">
      <dgm:prSet presAssocID="{3890ACEB-703A-4EDE-B016-80A012713CE2}" presName="pictRect" presStyleLbl="node1" presStyleIdx="7" presStyleCnt="8"/>
      <dgm:spPr>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dgm:spPr>
    </dgm:pt>
    <dgm:pt modelId="{AE3849E8-0B0D-433C-AA23-0718BD370132}" type="pres">
      <dgm:prSet presAssocID="{3890ACEB-703A-4EDE-B016-80A012713CE2}" presName="textRect" presStyleLbl="revTx" presStyleIdx="7" presStyleCnt="8">
        <dgm:presLayoutVars>
          <dgm:bulletEnabled val="1"/>
        </dgm:presLayoutVars>
      </dgm:prSet>
      <dgm:spPr/>
    </dgm:pt>
  </dgm:ptLst>
  <dgm:cxnLst>
    <dgm:cxn modelId="{FBC20705-371D-4524-81E6-BC88A6E4F71F}" srcId="{592D7CD1-E4A2-4542-BBC1-6B88D9072B5F}" destId="{3890ACEB-703A-4EDE-B016-80A012713CE2}" srcOrd="7" destOrd="0" parTransId="{CD26137C-F895-4EF2-9B04-9862F5724A32}" sibTransId="{905631AF-B2BD-453D-BC79-659534CFE5E2}"/>
    <dgm:cxn modelId="{319CBE07-4B57-42E9-8EDF-F74687620C85}" type="presOf" srcId="{527D737E-CDE2-413D-A405-26868EE61C30}" destId="{1C56D90C-0EE1-47AF-A2AB-00E0E3F7690D}" srcOrd="0" destOrd="0" presId="urn:microsoft.com/office/officeart/2005/8/layout/pList1"/>
    <dgm:cxn modelId="{77E86F09-096A-4D99-9474-8A6EB203E9F0}" type="presOf" srcId="{A745E416-5E09-44B0-9FA9-9D35AE8E5469}" destId="{5957B664-67A0-40ED-8A88-1DED2F6F7AA6}" srcOrd="0" destOrd="0" presId="urn:microsoft.com/office/officeart/2005/8/layout/pList1"/>
    <dgm:cxn modelId="{3512E70D-7C46-4BF2-9976-A6D517A73E71}" srcId="{592D7CD1-E4A2-4542-BBC1-6B88D9072B5F}" destId="{527D737E-CDE2-413D-A405-26868EE61C30}" srcOrd="0" destOrd="0" parTransId="{3E8F201D-6912-4E76-950F-BAD2A77FF0E7}" sibTransId="{1FD4AAD3-1701-4339-8109-5AA8262C3F84}"/>
    <dgm:cxn modelId="{86932233-5C8B-4733-B411-54D915879194}" type="presOf" srcId="{5DAD18DB-0FDF-4FB4-BE41-B0785AF1124E}" destId="{18D2D4A6-2103-4586-B58F-D820F412A2E9}" srcOrd="0" destOrd="0" presId="urn:microsoft.com/office/officeart/2005/8/layout/pList1"/>
    <dgm:cxn modelId="{E21A6436-46DD-4438-97B1-0535262D2AE7}" srcId="{592D7CD1-E4A2-4542-BBC1-6B88D9072B5F}" destId="{CA393FA3-DD1D-414B-8189-83F4DBF1D8A5}" srcOrd="5" destOrd="0" parTransId="{57BDC202-1E86-4EAA-A27F-8F09336839F7}" sibTransId="{5DAD18DB-0FDF-4FB4-BE41-B0785AF1124E}"/>
    <dgm:cxn modelId="{E6609B39-D64F-4C98-BCAC-0D0BF06EC31C}" srcId="{592D7CD1-E4A2-4542-BBC1-6B88D9072B5F}" destId="{B3F04142-9304-4D1E-ACB3-0DE816EEED1D}" srcOrd="3" destOrd="0" parTransId="{30C057D9-3342-4A98-8FF7-25A48F380A39}" sibTransId="{2DFF8A91-40F8-46F4-AB11-771328F659C2}"/>
    <dgm:cxn modelId="{141A1D3D-0EA4-4BB5-941C-504552736F52}" type="presOf" srcId="{592D7CD1-E4A2-4542-BBC1-6B88D9072B5F}" destId="{7241CC1C-017F-4576-B3EC-A1CCB9F975D4}" srcOrd="0" destOrd="0" presId="urn:microsoft.com/office/officeart/2005/8/layout/pList1"/>
    <dgm:cxn modelId="{E1AE5E62-3F00-43DB-89E6-53F70EE883F2}" type="presOf" srcId="{B3F04142-9304-4D1E-ACB3-0DE816EEED1D}" destId="{202DE641-C665-403D-8357-D1E67BE8966E}" srcOrd="0" destOrd="0" presId="urn:microsoft.com/office/officeart/2005/8/layout/pList1"/>
    <dgm:cxn modelId="{E5A04562-2868-4C3E-81CD-1EDD96F34CF4}" type="presOf" srcId="{32C21538-60CB-438A-BB53-9C9857690B18}" destId="{C0D5DAB9-E59A-47C3-B86E-BB92239B9C37}" srcOrd="0" destOrd="0" presId="urn:microsoft.com/office/officeart/2005/8/layout/pList1"/>
    <dgm:cxn modelId="{3CCC8942-C6FE-45FB-81A4-B91B4B539430}" srcId="{592D7CD1-E4A2-4542-BBC1-6B88D9072B5F}" destId="{32C21538-60CB-438A-BB53-9C9857690B18}" srcOrd="4" destOrd="0" parTransId="{7DAA2585-4B52-46A0-B3AC-8F381EB44E3F}" sibTransId="{68E03B23-4674-4B6D-A932-D2B88D422180}"/>
    <dgm:cxn modelId="{F1F53B44-43A2-4AFE-B830-42DD2B44365B}" srcId="{592D7CD1-E4A2-4542-BBC1-6B88D9072B5F}" destId="{8301BA9A-D68B-4CFB-B3BA-B33E4FF2DA57}" srcOrd="6" destOrd="0" parTransId="{54FED9FC-0507-4236-A846-716C0A090CBD}" sibTransId="{45CF1F35-34D9-4913-B097-E3A1560DD2CE}"/>
    <dgm:cxn modelId="{229F7266-2589-45DE-BEE2-230B644AEADF}" type="presOf" srcId="{3890ACEB-703A-4EDE-B016-80A012713CE2}" destId="{AE3849E8-0B0D-433C-AA23-0718BD370132}" srcOrd="0" destOrd="0" presId="urn:microsoft.com/office/officeart/2005/8/layout/pList1"/>
    <dgm:cxn modelId="{2261DC6D-B953-4372-A64B-4AED4E5062DB}" type="presOf" srcId="{8301BA9A-D68B-4CFB-B3BA-B33E4FF2DA57}" destId="{C2C42C4F-DF36-4EB8-94B2-8270AC71B36A}" srcOrd="0" destOrd="0" presId="urn:microsoft.com/office/officeart/2005/8/layout/pList1"/>
    <dgm:cxn modelId="{6B712156-53DE-4D79-B9D0-628A724F81AA}" type="presOf" srcId="{CA393FA3-DD1D-414B-8189-83F4DBF1D8A5}" destId="{7B600FA0-7830-414B-B8F6-0011309E45B5}" srcOrd="0" destOrd="0" presId="urn:microsoft.com/office/officeart/2005/8/layout/pList1"/>
    <dgm:cxn modelId="{1477A77D-5B15-4E05-BC66-50758DEE0AD8}" type="presOf" srcId="{A7614DAB-D62D-445B-B515-CB7347F708A8}" destId="{9DA3798C-57C9-4655-9856-92C494D5A3E5}" srcOrd="0" destOrd="0" presId="urn:microsoft.com/office/officeart/2005/8/layout/pList1"/>
    <dgm:cxn modelId="{DE85B17D-B031-4ED7-9C16-267BF5F89BA3}" srcId="{592D7CD1-E4A2-4542-BBC1-6B88D9072B5F}" destId="{A7614DAB-D62D-445B-B515-CB7347F708A8}" srcOrd="2" destOrd="0" parTransId="{F5DEC448-D090-4A67-98EA-64617827E375}" sibTransId="{F1BBDE17-F01E-4448-BBFF-274E5F584B2A}"/>
    <dgm:cxn modelId="{39EC769D-8843-4AF5-BCE6-054F93991642}" type="presOf" srcId="{68E03B23-4674-4B6D-A932-D2B88D422180}" destId="{EC743140-6D69-4147-B4B9-A434006FE9A5}" srcOrd="0" destOrd="0" presId="urn:microsoft.com/office/officeart/2005/8/layout/pList1"/>
    <dgm:cxn modelId="{795C2BAA-93E8-4E6A-B291-8EDAFECFB07B}" type="presOf" srcId="{DCBBDE64-05F6-4356-8428-65DC215A1F42}" destId="{61EFF9CC-5176-464A-A702-E3B2BEBE7FBE}" srcOrd="0" destOrd="0" presId="urn:microsoft.com/office/officeart/2005/8/layout/pList1"/>
    <dgm:cxn modelId="{8A62A7B3-9887-4C00-9BE5-946E9762CC4F}" type="presOf" srcId="{45CF1F35-34D9-4913-B097-E3A1560DD2CE}" destId="{BABF4F71-7CD1-46E1-8EAE-B0DA1771C887}" srcOrd="0" destOrd="0" presId="urn:microsoft.com/office/officeart/2005/8/layout/pList1"/>
    <dgm:cxn modelId="{72BEE9B4-E78D-46BB-BD54-6B4EEC5039C4}" type="presOf" srcId="{2DFF8A91-40F8-46F4-AB11-771328F659C2}" destId="{8EC5B933-0935-463F-A141-86ADA50365E3}" srcOrd="0" destOrd="0" presId="urn:microsoft.com/office/officeart/2005/8/layout/pList1"/>
    <dgm:cxn modelId="{98FE16C1-8969-4EB4-8674-446D2C773029}" srcId="{592D7CD1-E4A2-4542-BBC1-6B88D9072B5F}" destId="{DCBBDE64-05F6-4356-8428-65DC215A1F42}" srcOrd="1" destOrd="0" parTransId="{1B87A5AC-585F-4520-9178-CE829F5A20B3}" sibTransId="{A745E416-5E09-44B0-9FA9-9D35AE8E5469}"/>
    <dgm:cxn modelId="{FA777EE4-17A9-4C3A-BFC6-D0DE80F4FF7E}" type="presOf" srcId="{F1BBDE17-F01E-4448-BBFF-274E5F584B2A}" destId="{5B0E897F-FC70-4D0D-828C-57974D66CC73}" srcOrd="0" destOrd="0" presId="urn:microsoft.com/office/officeart/2005/8/layout/pList1"/>
    <dgm:cxn modelId="{B93515EA-C1E3-4977-8185-0286BBD8581A}" type="presOf" srcId="{1FD4AAD3-1701-4339-8109-5AA8262C3F84}" destId="{988B4CA0-A78D-4077-8D03-BDF7AAAE0BEA}" srcOrd="0" destOrd="0" presId="urn:microsoft.com/office/officeart/2005/8/layout/pList1"/>
    <dgm:cxn modelId="{95E402EE-9733-4815-9A50-CE2159217021}" type="presParOf" srcId="{7241CC1C-017F-4576-B3EC-A1CCB9F975D4}" destId="{CDD10395-C6BC-43FE-AA49-3BC2E00956E7}" srcOrd="0" destOrd="0" presId="urn:microsoft.com/office/officeart/2005/8/layout/pList1"/>
    <dgm:cxn modelId="{CE82561A-91D9-4745-B0DD-B22788A5A152}" type="presParOf" srcId="{CDD10395-C6BC-43FE-AA49-3BC2E00956E7}" destId="{6D75A7A7-4B34-4D41-AFD1-BB06C910DA7A}" srcOrd="0" destOrd="0" presId="urn:microsoft.com/office/officeart/2005/8/layout/pList1"/>
    <dgm:cxn modelId="{1FF9FC6B-3D51-4145-B656-C586407C434D}" type="presParOf" srcId="{CDD10395-C6BC-43FE-AA49-3BC2E00956E7}" destId="{1C56D90C-0EE1-47AF-A2AB-00E0E3F7690D}" srcOrd="1" destOrd="0" presId="urn:microsoft.com/office/officeart/2005/8/layout/pList1"/>
    <dgm:cxn modelId="{453F343B-C4EE-42C1-A97C-C9DF04164F6D}" type="presParOf" srcId="{7241CC1C-017F-4576-B3EC-A1CCB9F975D4}" destId="{988B4CA0-A78D-4077-8D03-BDF7AAAE0BEA}" srcOrd="1" destOrd="0" presId="urn:microsoft.com/office/officeart/2005/8/layout/pList1"/>
    <dgm:cxn modelId="{478D634F-99A1-4271-9179-165CCC2F73BB}" type="presParOf" srcId="{7241CC1C-017F-4576-B3EC-A1CCB9F975D4}" destId="{644483AE-9BEE-4665-8E73-2D404A75E896}" srcOrd="2" destOrd="0" presId="urn:microsoft.com/office/officeart/2005/8/layout/pList1"/>
    <dgm:cxn modelId="{04BFE63C-DE2E-4E0C-ADD2-B72339311889}" type="presParOf" srcId="{644483AE-9BEE-4665-8E73-2D404A75E896}" destId="{B9795A39-A187-4096-BD0E-23665340ABDC}" srcOrd="0" destOrd="0" presId="urn:microsoft.com/office/officeart/2005/8/layout/pList1"/>
    <dgm:cxn modelId="{9CF4DE6B-9C8A-4710-8F27-BC4267B02BEC}" type="presParOf" srcId="{644483AE-9BEE-4665-8E73-2D404A75E896}" destId="{61EFF9CC-5176-464A-A702-E3B2BEBE7FBE}" srcOrd="1" destOrd="0" presId="urn:microsoft.com/office/officeart/2005/8/layout/pList1"/>
    <dgm:cxn modelId="{2154BC29-B516-401B-911C-C4E599FA4CC8}" type="presParOf" srcId="{7241CC1C-017F-4576-B3EC-A1CCB9F975D4}" destId="{5957B664-67A0-40ED-8A88-1DED2F6F7AA6}" srcOrd="3" destOrd="0" presId="urn:microsoft.com/office/officeart/2005/8/layout/pList1"/>
    <dgm:cxn modelId="{1EEBF437-0368-44C5-9C60-637E5C699171}" type="presParOf" srcId="{7241CC1C-017F-4576-B3EC-A1CCB9F975D4}" destId="{6C933856-5BC6-4A56-B534-F6D182DD9CA1}" srcOrd="4" destOrd="0" presId="urn:microsoft.com/office/officeart/2005/8/layout/pList1"/>
    <dgm:cxn modelId="{FA46FF48-A99B-4334-94CE-7B6663F15079}" type="presParOf" srcId="{6C933856-5BC6-4A56-B534-F6D182DD9CA1}" destId="{C12AB7B0-A96B-42C4-8931-03F74E26920D}" srcOrd="0" destOrd="0" presId="urn:microsoft.com/office/officeart/2005/8/layout/pList1"/>
    <dgm:cxn modelId="{ADD64734-6DF2-4E9F-A5F7-9CAB506AA41A}" type="presParOf" srcId="{6C933856-5BC6-4A56-B534-F6D182DD9CA1}" destId="{9DA3798C-57C9-4655-9856-92C494D5A3E5}" srcOrd="1" destOrd="0" presId="urn:microsoft.com/office/officeart/2005/8/layout/pList1"/>
    <dgm:cxn modelId="{84107155-3E31-4171-B193-E57DB540D0FC}" type="presParOf" srcId="{7241CC1C-017F-4576-B3EC-A1CCB9F975D4}" destId="{5B0E897F-FC70-4D0D-828C-57974D66CC73}" srcOrd="5" destOrd="0" presId="urn:microsoft.com/office/officeart/2005/8/layout/pList1"/>
    <dgm:cxn modelId="{E6D6E88F-3EFF-49B1-AD93-6F471821C693}" type="presParOf" srcId="{7241CC1C-017F-4576-B3EC-A1CCB9F975D4}" destId="{2702EF7F-EBE5-4E27-9B6F-633CC08AD5AD}" srcOrd="6" destOrd="0" presId="urn:microsoft.com/office/officeart/2005/8/layout/pList1"/>
    <dgm:cxn modelId="{B455C772-02B9-4D84-9479-4CB50654D430}" type="presParOf" srcId="{2702EF7F-EBE5-4E27-9B6F-633CC08AD5AD}" destId="{A11FE09E-8E10-42F0-934F-672E5F989804}" srcOrd="0" destOrd="0" presId="urn:microsoft.com/office/officeart/2005/8/layout/pList1"/>
    <dgm:cxn modelId="{370A4BE9-45D8-48BD-991A-9426CDE0002F}" type="presParOf" srcId="{2702EF7F-EBE5-4E27-9B6F-633CC08AD5AD}" destId="{202DE641-C665-403D-8357-D1E67BE8966E}" srcOrd="1" destOrd="0" presId="urn:microsoft.com/office/officeart/2005/8/layout/pList1"/>
    <dgm:cxn modelId="{0F25B2E9-4ADD-4A19-AEF8-35BFF215BA53}" type="presParOf" srcId="{7241CC1C-017F-4576-B3EC-A1CCB9F975D4}" destId="{8EC5B933-0935-463F-A141-86ADA50365E3}" srcOrd="7" destOrd="0" presId="urn:microsoft.com/office/officeart/2005/8/layout/pList1"/>
    <dgm:cxn modelId="{5B1C1738-0898-4813-9836-61804D0A04A8}" type="presParOf" srcId="{7241CC1C-017F-4576-B3EC-A1CCB9F975D4}" destId="{28978421-E82D-42C1-A66C-7B484179CDE1}" srcOrd="8" destOrd="0" presId="urn:microsoft.com/office/officeart/2005/8/layout/pList1"/>
    <dgm:cxn modelId="{0D7D8228-6BA8-48F6-B17A-90080CBD86DB}" type="presParOf" srcId="{28978421-E82D-42C1-A66C-7B484179CDE1}" destId="{32195B43-841C-4383-A369-B3D2DADF8B0A}" srcOrd="0" destOrd="0" presId="urn:microsoft.com/office/officeart/2005/8/layout/pList1"/>
    <dgm:cxn modelId="{54BDC00C-9960-47CE-A349-BEEBADFBF29B}" type="presParOf" srcId="{28978421-E82D-42C1-A66C-7B484179CDE1}" destId="{C0D5DAB9-E59A-47C3-B86E-BB92239B9C37}" srcOrd="1" destOrd="0" presId="urn:microsoft.com/office/officeart/2005/8/layout/pList1"/>
    <dgm:cxn modelId="{6E9C0E16-FF8B-4069-90EE-AAF2CF5A2C28}" type="presParOf" srcId="{7241CC1C-017F-4576-B3EC-A1CCB9F975D4}" destId="{EC743140-6D69-4147-B4B9-A434006FE9A5}" srcOrd="9" destOrd="0" presId="urn:microsoft.com/office/officeart/2005/8/layout/pList1"/>
    <dgm:cxn modelId="{CCADADE6-7C91-4BCE-BE9E-941A32ABC6AB}" type="presParOf" srcId="{7241CC1C-017F-4576-B3EC-A1CCB9F975D4}" destId="{57CC0E3C-D355-4328-AFA4-4E3C6A6C3728}" srcOrd="10" destOrd="0" presId="urn:microsoft.com/office/officeart/2005/8/layout/pList1"/>
    <dgm:cxn modelId="{09C03DD7-3071-48F3-A7EB-63EF9DD1E047}" type="presParOf" srcId="{57CC0E3C-D355-4328-AFA4-4E3C6A6C3728}" destId="{20E7860D-592E-4335-B1AF-254B18FB8478}" srcOrd="0" destOrd="0" presId="urn:microsoft.com/office/officeart/2005/8/layout/pList1"/>
    <dgm:cxn modelId="{A68C8C6D-69FD-4F68-83F8-2954A7EFFC23}" type="presParOf" srcId="{57CC0E3C-D355-4328-AFA4-4E3C6A6C3728}" destId="{7B600FA0-7830-414B-B8F6-0011309E45B5}" srcOrd="1" destOrd="0" presId="urn:microsoft.com/office/officeart/2005/8/layout/pList1"/>
    <dgm:cxn modelId="{369A6288-6277-4487-A7F7-C11DC7FBA134}" type="presParOf" srcId="{7241CC1C-017F-4576-B3EC-A1CCB9F975D4}" destId="{18D2D4A6-2103-4586-B58F-D820F412A2E9}" srcOrd="11" destOrd="0" presId="urn:microsoft.com/office/officeart/2005/8/layout/pList1"/>
    <dgm:cxn modelId="{63461437-2A95-490D-81F3-F40D94075773}" type="presParOf" srcId="{7241CC1C-017F-4576-B3EC-A1CCB9F975D4}" destId="{61423714-7989-4F2C-80D2-FDB5CEC2B073}" srcOrd="12" destOrd="0" presId="urn:microsoft.com/office/officeart/2005/8/layout/pList1"/>
    <dgm:cxn modelId="{B8D53744-0760-43C0-97C7-0972DF263A07}" type="presParOf" srcId="{61423714-7989-4F2C-80D2-FDB5CEC2B073}" destId="{C6A53B35-266B-49BB-A0F3-C559C5AEDADB}" srcOrd="0" destOrd="0" presId="urn:microsoft.com/office/officeart/2005/8/layout/pList1"/>
    <dgm:cxn modelId="{13CF66C1-3074-4DC6-8733-05C95775F200}" type="presParOf" srcId="{61423714-7989-4F2C-80D2-FDB5CEC2B073}" destId="{C2C42C4F-DF36-4EB8-94B2-8270AC71B36A}" srcOrd="1" destOrd="0" presId="urn:microsoft.com/office/officeart/2005/8/layout/pList1"/>
    <dgm:cxn modelId="{0747596F-C834-4BBE-B0AB-56CEDDB01BDC}" type="presParOf" srcId="{7241CC1C-017F-4576-B3EC-A1CCB9F975D4}" destId="{BABF4F71-7CD1-46E1-8EAE-B0DA1771C887}" srcOrd="13" destOrd="0" presId="urn:microsoft.com/office/officeart/2005/8/layout/pList1"/>
    <dgm:cxn modelId="{68FF29DC-44B2-4D46-814C-75AB5E7B3508}" type="presParOf" srcId="{7241CC1C-017F-4576-B3EC-A1CCB9F975D4}" destId="{19F36899-230E-455B-A121-3877AF91FB0F}" srcOrd="14" destOrd="0" presId="urn:microsoft.com/office/officeart/2005/8/layout/pList1"/>
    <dgm:cxn modelId="{B511F9A2-E903-4651-91CD-043CFCCCEB64}" type="presParOf" srcId="{19F36899-230E-455B-A121-3877AF91FB0F}" destId="{6937DA41-B709-4871-97ED-7AE23E0CD53C}" srcOrd="0" destOrd="0" presId="urn:microsoft.com/office/officeart/2005/8/layout/pList1"/>
    <dgm:cxn modelId="{CB1A26A8-22BE-46CB-9BC6-914768509435}" type="presParOf" srcId="{19F36899-230E-455B-A121-3877AF91FB0F}" destId="{AE3849E8-0B0D-433C-AA23-0718BD37013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5A7A7-4B34-4D41-AFD1-BB06C910DA7A}">
      <dsp:nvSpPr>
        <dsp:cNvPr id="0" name=""/>
        <dsp:cNvSpPr/>
      </dsp:nvSpPr>
      <dsp:spPr>
        <a:xfrm>
          <a:off x="3407" y="421871"/>
          <a:ext cx="1621604" cy="1117285"/>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6D90C-0EE1-47AF-A2AB-00E0E3F7690D}">
      <dsp:nvSpPr>
        <dsp:cNvPr id="0" name=""/>
        <dsp:cNvSpPr/>
      </dsp:nvSpPr>
      <dsp:spPr>
        <a:xfrm>
          <a:off x="3407" y="1539156"/>
          <a:ext cx="1621604" cy="60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da-DK" sz="1200" kern="1200" dirty="0"/>
            <a:t>Hjemmepleje</a:t>
          </a:r>
        </a:p>
      </dsp:txBody>
      <dsp:txXfrm>
        <a:off x="3407" y="1539156"/>
        <a:ext cx="1621604" cy="601615"/>
      </dsp:txXfrm>
    </dsp:sp>
    <dsp:sp modelId="{B9795A39-A187-4096-BD0E-23665340ABDC}">
      <dsp:nvSpPr>
        <dsp:cNvPr id="0" name=""/>
        <dsp:cNvSpPr/>
      </dsp:nvSpPr>
      <dsp:spPr>
        <a:xfrm>
          <a:off x="1787240" y="421871"/>
          <a:ext cx="1621604" cy="1117285"/>
        </a:xfrm>
        <a:prstGeom prst="round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EFF9CC-5176-464A-A702-E3B2BEBE7FBE}">
      <dsp:nvSpPr>
        <dsp:cNvPr id="0" name=""/>
        <dsp:cNvSpPr/>
      </dsp:nvSpPr>
      <dsp:spPr>
        <a:xfrm>
          <a:off x="1787240" y="1539156"/>
          <a:ext cx="1621604" cy="60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da-DK" sz="1200" kern="1200" dirty="0"/>
            <a:t>Træning og aktivitet</a:t>
          </a:r>
        </a:p>
      </dsp:txBody>
      <dsp:txXfrm>
        <a:off x="1787240" y="1539156"/>
        <a:ext cx="1621604" cy="601615"/>
      </dsp:txXfrm>
    </dsp:sp>
    <dsp:sp modelId="{C12AB7B0-A96B-42C4-8931-03F74E26920D}">
      <dsp:nvSpPr>
        <dsp:cNvPr id="0" name=""/>
        <dsp:cNvSpPr/>
      </dsp:nvSpPr>
      <dsp:spPr>
        <a:xfrm>
          <a:off x="3571074" y="421871"/>
          <a:ext cx="1621604" cy="1117285"/>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A3798C-57C9-4655-9856-92C494D5A3E5}">
      <dsp:nvSpPr>
        <dsp:cNvPr id="0" name=""/>
        <dsp:cNvSpPr/>
      </dsp:nvSpPr>
      <dsp:spPr>
        <a:xfrm>
          <a:off x="3571074" y="1539156"/>
          <a:ext cx="1621604" cy="60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da-DK" sz="1200" kern="1200" dirty="0"/>
            <a:t>Dagcenter og midlertidigt ophold</a:t>
          </a:r>
        </a:p>
      </dsp:txBody>
      <dsp:txXfrm>
        <a:off x="3571074" y="1539156"/>
        <a:ext cx="1621604" cy="601615"/>
      </dsp:txXfrm>
    </dsp:sp>
    <dsp:sp modelId="{A11FE09E-8E10-42F0-934F-672E5F989804}">
      <dsp:nvSpPr>
        <dsp:cNvPr id="0" name=""/>
        <dsp:cNvSpPr/>
      </dsp:nvSpPr>
      <dsp:spPr>
        <a:xfrm>
          <a:off x="5354907" y="421871"/>
          <a:ext cx="1621604" cy="1117285"/>
        </a:xfrm>
        <a:prstGeom prst="round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2DE641-C665-403D-8357-D1E67BE8966E}">
      <dsp:nvSpPr>
        <dsp:cNvPr id="0" name=""/>
        <dsp:cNvSpPr/>
      </dsp:nvSpPr>
      <dsp:spPr>
        <a:xfrm>
          <a:off x="5354907" y="1539156"/>
          <a:ext cx="1621604" cy="60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da-DK" sz="1200" kern="1200" dirty="0"/>
            <a:t>Pårørendegruppe og støtte</a:t>
          </a:r>
        </a:p>
      </dsp:txBody>
      <dsp:txXfrm>
        <a:off x="5354907" y="1539156"/>
        <a:ext cx="1621604" cy="601615"/>
      </dsp:txXfrm>
    </dsp:sp>
    <dsp:sp modelId="{32195B43-841C-4383-A369-B3D2DADF8B0A}">
      <dsp:nvSpPr>
        <dsp:cNvPr id="0" name=""/>
        <dsp:cNvSpPr/>
      </dsp:nvSpPr>
      <dsp:spPr>
        <a:xfrm>
          <a:off x="3407" y="2302932"/>
          <a:ext cx="1621604" cy="1117285"/>
        </a:xfrm>
        <a:prstGeom prst="round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5DAB9-E59A-47C3-B86E-BB92239B9C37}">
      <dsp:nvSpPr>
        <dsp:cNvPr id="0" name=""/>
        <dsp:cNvSpPr/>
      </dsp:nvSpPr>
      <dsp:spPr>
        <a:xfrm>
          <a:off x="3407" y="3420218"/>
          <a:ext cx="1621604" cy="60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da-DK" sz="1200" kern="1200" dirty="0"/>
            <a:t>Hjælpemidler og indretning</a:t>
          </a:r>
        </a:p>
      </dsp:txBody>
      <dsp:txXfrm>
        <a:off x="3407" y="3420218"/>
        <a:ext cx="1621604" cy="601615"/>
      </dsp:txXfrm>
    </dsp:sp>
    <dsp:sp modelId="{20E7860D-592E-4335-B1AF-254B18FB8478}">
      <dsp:nvSpPr>
        <dsp:cNvPr id="0" name=""/>
        <dsp:cNvSpPr/>
      </dsp:nvSpPr>
      <dsp:spPr>
        <a:xfrm>
          <a:off x="1787240" y="2302932"/>
          <a:ext cx="1621604" cy="1117285"/>
        </a:xfrm>
        <a:prstGeom prst="round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00FA0-7830-414B-B8F6-0011309E45B5}">
      <dsp:nvSpPr>
        <dsp:cNvPr id="0" name=""/>
        <dsp:cNvSpPr/>
      </dsp:nvSpPr>
      <dsp:spPr>
        <a:xfrm>
          <a:off x="1787240" y="3420218"/>
          <a:ext cx="1621604" cy="60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da-DK" sz="1200" kern="1200" dirty="0"/>
            <a:t>Rådgivning og støtte af demenskoordinator</a:t>
          </a:r>
        </a:p>
      </dsp:txBody>
      <dsp:txXfrm>
        <a:off x="1787240" y="3420218"/>
        <a:ext cx="1621604" cy="601615"/>
      </dsp:txXfrm>
    </dsp:sp>
    <dsp:sp modelId="{C6A53B35-266B-49BB-A0F3-C559C5AEDADB}">
      <dsp:nvSpPr>
        <dsp:cNvPr id="0" name=""/>
        <dsp:cNvSpPr/>
      </dsp:nvSpPr>
      <dsp:spPr>
        <a:xfrm>
          <a:off x="3571074" y="2302932"/>
          <a:ext cx="1621604" cy="1117285"/>
        </a:xfrm>
        <a:prstGeom prst="round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42C4F-DF36-4EB8-94B2-8270AC71B36A}">
      <dsp:nvSpPr>
        <dsp:cNvPr id="0" name=""/>
        <dsp:cNvSpPr/>
      </dsp:nvSpPr>
      <dsp:spPr>
        <a:xfrm>
          <a:off x="3571074" y="3420218"/>
          <a:ext cx="1621604" cy="60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da-DK" sz="1200" kern="1200" dirty="0"/>
            <a:t>Plejebolig </a:t>
          </a:r>
        </a:p>
      </dsp:txBody>
      <dsp:txXfrm>
        <a:off x="3571074" y="3420218"/>
        <a:ext cx="1621604" cy="601615"/>
      </dsp:txXfrm>
    </dsp:sp>
    <dsp:sp modelId="{6937DA41-B709-4871-97ED-7AE23E0CD53C}">
      <dsp:nvSpPr>
        <dsp:cNvPr id="0" name=""/>
        <dsp:cNvSpPr/>
      </dsp:nvSpPr>
      <dsp:spPr>
        <a:xfrm>
          <a:off x="5354907" y="2302932"/>
          <a:ext cx="1621604" cy="1117285"/>
        </a:xfrm>
        <a:prstGeom prst="roundRect">
          <a:avLst/>
        </a:prstGeom>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3849E8-0B0D-433C-AA23-0718BD370132}">
      <dsp:nvSpPr>
        <dsp:cNvPr id="0" name=""/>
        <dsp:cNvSpPr/>
      </dsp:nvSpPr>
      <dsp:spPr>
        <a:xfrm>
          <a:off x="5354907" y="3420218"/>
          <a:ext cx="1621604" cy="60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da-DK" sz="1200" kern="1200" dirty="0"/>
            <a:t>Frivillige foreninger</a:t>
          </a:r>
        </a:p>
      </dsp:txBody>
      <dsp:txXfrm>
        <a:off x="5354907" y="3420218"/>
        <a:ext cx="1621604" cy="601615"/>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DA28F-D1CD-4971-8120-229BCD19A7A4}" type="datetimeFigureOut">
              <a:rPr lang="da-DK" smtClean="0"/>
              <a:t>12-09-2023</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11F21-6B60-4C67-91E6-74A2FBA31B78}" type="datetimeFigureOut">
              <a:rPr lang="da-DK" smtClean="0"/>
              <a:t>12-09-2023</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q0z32IwSxm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Det er målet, at de pårørende: </a:t>
            </a:r>
          </a:p>
          <a:p>
            <a:r>
              <a:rPr lang="da-DK" dirty="0"/>
              <a:t>» Oplever, at de får idéer til, hvordan de kan støtte personen med demens i fortsat at kunne indgå i meningsfulde og betydningsfulde aktiviteter. </a:t>
            </a:r>
          </a:p>
          <a:p>
            <a:r>
              <a:rPr lang="da-DK" dirty="0"/>
              <a:t>» Oplever, at de får idéer og strategier til, hvordan de kan indgå i nye og ændrede hverdagsaktiviteter med deres nærtstående med demens. </a:t>
            </a:r>
          </a:p>
          <a:p>
            <a:r>
              <a:rPr lang="da-DK" dirty="0"/>
              <a:t>» Bliver præsenteret for hjælpemidler og velfærdsteknologiske løsninger, som kan lette hverdagslivet med demens.</a:t>
            </a:r>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Underviseren kan medbringe eksempler på hjælpemidler til demonstration på kurset.</a:t>
            </a:r>
          </a:p>
        </p:txBody>
      </p:sp>
      <p:sp>
        <p:nvSpPr>
          <p:cNvPr id="4" name="Pladsholder til diasnummer 3"/>
          <p:cNvSpPr>
            <a:spLocks noGrp="1"/>
          </p:cNvSpPr>
          <p:nvPr>
            <p:ph type="sldNum" sz="quarter" idx="10"/>
          </p:nvPr>
        </p:nvSpPr>
        <p:spPr/>
        <p:txBody>
          <a:bodyPr/>
          <a:lstStyle/>
          <a:p>
            <a:fld id="{7319EA10-BB89-483D-8E07-457A39A72F8F}" type="slidenum">
              <a:rPr lang="da-DK" smtClean="0"/>
              <a:t>12</a:t>
            </a:fld>
            <a:endParaRPr lang="da-DK" dirty="0"/>
          </a:p>
        </p:txBody>
      </p:sp>
    </p:spTree>
    <p:extLst>
      <p:ext uri="{BB962C8B-B14F-4D97-AF65-F5344CB8AC3E}">
        <p14:creationId xmlns:p14="http://schemas.microsoft.com/office/powerpoint/2010/main" val="1392454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Øvelsesarket bruges som afsæt til næste dias, hvor man præsenterer mulighederne i kommunen for hjælp og støtte</a:t>
            </a:r>
          </a:p>
        </p:txBody>
      </p:sp>
      <p:sp>
        <p:nvSpPr>
          <p:cNvPr id="4" name="Pladsholder til diasnummer 3"/>
          <p:cNvSpPr>
            <a:spLocks noGrp="1"/>
          </p:cNvSpPr>
          <p:nvPr>
            <p:ph type="sldNum" sz="quarter" idx="10"/>
          </p:nvPr>
        </p:nvSpPr>
        <p:spPr/>
        <p:txBody>
          <a:bodyPr/>
          <a:lstStyle/>
          <a:p>
            <a:fld id="{7319EA10-BB89-483D-8E07-457A39A72F8F}" type="slidenum">
              <a:rPr lang="da-DK" smtClean="0"/>
              <a:t>13</a:t>
            </a:fld>
            <a:endParaRPr lang="da-DK" dirty="0"/>
          </a:p>
        </p:txBody>
      </p:sp>
    </p:spTree>
    <p:extLst>
      <p:ext uri="{BB962C8B-B14F-4D97-AF65-F5344CB8AC3E}">
        <p14:creationId xmlns:p14="http://schemas.microsoft.com/office/powerpoint/2010/main" val="177574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Underviser fortæller om kommunens muligheder for hjælp og støtte.</a:t>
            </a:r>
          </a:p>
        </p:txBody>
      </p:sp>
      <p:sp>
        <p:nvSpPr>
          <p:cNvPr id="4" name="Pladsholder til diasnummer 3"/>
          <p:cNvSpPr>
            <a:spLocks noGrp="1"/>
          </p:cNvSpPr>
          <p:nvPr>
            <p:ph type="sldNum" sz="quarter" idx="10"/>
          </p:nvPr>
        </p:nvSpPr>
        <p:spPr/>
        <p:txBody>
          <a:bodyPr/>
          <a:lstStyle/>
          <a:p>
            <a:fld id="{7319EA10-BB89-483D-8E07-457A39A72F8F}" type="slidenum">
              <a:rPr lang="da-DK" smtClean="0"/>
              <a:t>14</a:t>
            </a:fld>
            <a:endParaRPr lang="da-DK" dirty="0"/>
          </a:p>
        </p:txBody>
      </p:sp>
    </p:spTree>
    <p:extLst>
      <p:ext uri="{BB962C8B-B14F-4D97-AF65-F5344CB8AC3E}">
        <p14:creationId xmlns:p14="http://schemas.microsoft.com/office/powerpoint/2010/main" val="2209295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Underviseren samler op på kursusdagen i tre korte pointer. </a:t>
            </a:r>
          </a:p>
          <a:p>
            <a:r>
              <a:rPr lang="da-DK" dirty="0"/>
              <a:t>Kursusdeltagerne opfordres til at skrive eller drøfte med sidemanden: Hvad synes du var interessant i dag?</a:t>
            </a:r>
          </a:p>
          <a:p>
            <a:r>
              <a:rPr lang="da-DK" dirty="0"/>
              <a:t>Underviseren afrunder ved at spørge, om nogle af kursisterne vil dele deres svar eller har kommentarer til dagen.</a:t>
            </a:r>
          </a:p>
        </p:txBody>
      </p:sp>
      <p:sp>
        <p:nvSpPr>
          <p:cNvPr id="4" name="Pladsholder til diasnummer 3"/>
          <p:cNvSpPr>
            <a:spLocks noGrp="1"/>
          </p:cNvSpPr>
          <p:nvPr>
            <p:ph type="sldNum" sz="quarter" idx="10"/>
          </p:nvPr>
        </p:nvSpPr>
        <p:spPr/>
        <p:txBody>
          <a:bodyPr/>
          <a:lstStyle/>
          <a:p>
            <a:fld id="{7319EA10-BB89-483D-8E07-457A39A72F8F}" type="slidenum">
              <a:rPr lang="da-DK" smtClean="0"/>
              <a:t>15</a:t>
            </a:fld>
            <a:endParaRPr lang="da-DK" dirty="0"/>
          </a:p>
        </p:txBody>
      </p:sp>
    </p:spTree>
    <p:extLst>
      <p:ext uri="{BB962C8B-B14F-4D97-AF65-F5344CB8AC3E}">
        <p14:creationId xmlns:p14="http://schemas.microsoft.com/office/powerpoint/2010/main" val="80958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16</a:t>
            </a:fld>
            <a:endParaRPr lang="da-DK" dirty="0"/>
          </a:p>
        </p:txBody>
      </p:sp>
    </p:spTree>
    <p:extLst>
      <p:ext uri="{BB962C8B-B14F-4D97-AF65-F5344CB8AC3E}">
        <p14:creationId xmlns:p14="http://schemas.microsoft.com/office/powerpoint/2010/main" val="252145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Emner på modulet er: </a:t>
            </a:r>
          </a:p>
          <a:p>
            <a:r>
              <a:rPr lang="da-DK" dirty="0"/>
              <a:t>» Hverdagsliv og de daglige aktiviteters betydning for livskvalitet, identitet, struktur på dagen, selvværd etc. </a:t>
            </a:r>
          </a:p>
          <a:p>
            <a:r>
              <a:rPr lang="da-DK" dirty="0"/>
              <a:t>» Indretning, hjælpemidler og velfærdsteknologi. </a:t>
            </a:r>
          </a:p>
          <a:p>
            <a:r>
              <a:rPr lang="da-DK" dirty="0"/>
              <a:t>» Muligheder for hjælp og støtte i hjemmet, fx hjemmepleje og dagcenter.</a:t>
            </a:r>
          </a:p>
        </p:txBody>
      </p:sp>
      <p:sp>
        <p:nvSpPr>
          <p:cNvPr id="4" name="Slide Number Placeholder 3"/>
          <p:cNvSpPr>
            <a:spLocks noGrp="1"/>
          </p:cNvSpPr>
          <p:nvPr>
            <p:ph type="sldNum" sz="quarter" idx="10"/>
          </p:nvPr>
        </p:nvSpPr>
        <p:spPr/>
        <p:txBody>
          <a:bodyPr/>
          <a:lstStyle/>
          <a:p>
            <a:fld id="{7319EA10-BB89-483D-8E07-457A39A72F8F}" type="slidenum">
              <a:rPr lang="da-DK" smtClean="0"/>
              <a:t>3</a:t>
            </a:fld>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Formålet er at beskrive hverdagslivets betydning for personens livskvalitet og velbefindende. Underviser kan henvise til modul 2, hvor behovet ”beskæftigelse” er nævnt som et betydningsfuldt behov. </a:t>
            </a:r>
          </a:p>
          <a:p>
            <a:r>
              <a:rPr lang="da-DK" dirty="0"/>
              <a:t>» Følgende fakta-ark kan udleveres: ”Et aktivt liv med demens”, ”Hjælpemidler” og ”Lev sundt med demens”.</a:t>
            </a:r>
          </a:p>
        </p:txBody>
      </p:sp>
      <p:sp>
        <p:nvSpPr>
          <p:cNvPr id="4" name="Pladsholder til diasnummer 3"/>
          <p:cNvSpPr>
            <a:spLocks noGrp="1"/>
          </p:cNvSpPr>
          <p:nvPr>
            <p:ph type="sldNum" sz="quarter" idx="10"/>
          </p:nvPr>
        </p:nvSpPr>
        <p:spPr/>
        <p:txBody>
          <a:bodyPr/>
          <a:lstStyle/>
          <a:p>
            <a:fld id="{7319EA10-BB89-483D-8E07-457A39A72F8F}" type="slidenum">
              <a:rPr lang="da-DK" smtClean="0"/>
              <a:t>5</a:t>
            </a:fld>
            <a:endParaRPr lang="da-DK" dirty="0"/>
          </a:p>
        </p:txBody>
      </p:sp>
    </p:spTree>
    <p:extLst>
      <p:ext uri="{BB962C8B-B14F-4D97-AF65-F5344CB8AC3E}">
        <p14:creationId xmlns:p14="http://schemas.microsoft.com/office/powerpoint/2010/main" val="301672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6</a:t>
            </a:fld>
            <a:endParaRPr lang="da-DK" dirty="0"/>
          </a:p>
        </p:txBody>
      </p:sp>
    </p:spTree>
    <p:extLst>
      <p:ext uri="{BB962C8B-B14F-4D97-AF65-F5344CB8AC3E}">
        <p14:creationId xmlns:p14="http://schemas.microsoft.com/office/powerpoint/2010/main" val="1151648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Øvelsesark: ”Udfordringer og løsninger”. I grupper taler deltagerne om konkrete problemstillinger eller udfordringer i forbindelse med deres nærtståendes sygdom, og hvordan de har løst problematikken. Udfordringer og løsninger skrives på post-</a:t>
            </a:r>
            <a:r>
              <a:rPr lang="da-DK" dirty="0" err="1"/>
              <a:t>its</a:t>
            </a:r>
            <a:r>
              <a:rPr lang="da-DK" dirty="0"/>
              <a:t> og hænges på væggen. Underviser samler op i plenum ved at spørge ind til sedlerne. Formålet er, at deltagerne inspirerer hinanden til løsning af forskellige problemstillinger. </a:t>
            </a:r>
          </a:p>
        </p:txBody>
      </p:sp>
      <p:sp>
        <p:nvSpPr>
          <p:cNvPr id="4" name="Pladsholder til diasnummer 3"/>
          <p:cNvSpPr>
            <a:spLocks noGrp="1"/>
          </p:cNvSpPr>
          <p:nvPr>
            <p:ph type="sldNum" sz="quarter" idx="10"/>
          </p:nvPr>
        </p:nvSpPr>
        <p:spPr/>
        <p:txBody>
          <a:bodyPr/>
          <a:lstStyle/>
          <a:p>
            <a:fld id="{7319EA10-BB89-483D-8E07-457A39A72F8F}" type="slidenum">
              <a:rPr lang="da-DK" smtClean="0"/>
              <a:t>7</a:t>
            </a:fld>
            <a:endParaRPr lang="da-DK" dirty="0"/>
          </a:p>
        </p:txBody>
      </p:sp>
    </p:spTree>
    <p:extLst>
      <p:ext uri="{BB962C8B-B14F-4D97-AF65-F5344CB8AC3E}">
        <p14:creationId xmlns:p14="http://schemas.microsoft.com/office/powerpoint/2010/main" val="75557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123845"/>
                </a:solidFill>
                <a:effectLst/>
                <a:latin typeface="Mari" panose="020B0506040000020004" pitchFamily="34" charset="0"/>
              </a:rPr>
              <a:t>De fortæller om at opretholde en aktiv hverdag på trods af demenssygdom.</a:t>
            </a:r>
            <a:endParaRPr lang="da-DK" dirty="0"/>
          </a:p>
          <a:p>
            <a:r>
              <a:rPr lang="da-DK" dirty="0"/>
              <a:t>Varer 6 min.</a:t>
            </a:r>
          </a:p>
          <a:p>
            <a:r>
              <a:rPr lang="da-DK" dirty="0"/>
              <a:t>Findes her på </a:t>
            </a:r>
            <a:r>
              <a:rPr lang="da-DK" dirty="0" err="1"/>
              <a:t>NVDs</a:t>
            </a:r>
            <a:r>
              <a:rPr lang="da-DK" dirty="0"/>
              <a:t> hjemmeside https://videnscenterfordemens.dk/da/film-tiden-efter-diagnosen</a:t>
            </a:r>
          </a:p>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8</a:t>
            </a:fld>
            <a:endParaRPr lang="da-DK" dirty="0"/>
          </a:p>
        </p:txBody>
      </p:sp>
    </p:spTree>
    <p:extLst>
      <p:ext uri="{BB962C8B-B14F-4D97-AF65-F5344CB8AC3E}">
        <p14:creationId xmlns:p14="http://schemas.microsoft.com/office/powerpoint/2010/main" val="110505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b="1" kern="1200" dirty="0">
                <a:latin typeface="+mn-lt"/>
                <a:ea typeface="+mn-ea"/>
                <a:cs typeface="+mn-cs"/>
              </a:rPr>
              <a:t>Video: Region H – Grib om livet:</a:t>
            </a:r>
            <a:br>
              <a:rPr lang="da-DK" sz="800" b="1" kern="1200" dirty="0">
                <a:latin typeface="+mn-lt"/>
                <a:ea typeface="+mn-ea"/>
                <a:cs typeface="+mn-cs"/>
              </a:rPr>
            </a:br>
            <a:r>
              <a:rPr lang="da-DK" sz="800" b="1" kern="1200" dirty="0">
                <a:latin typeface="+mn-lt"/>
                <a:ea typeface="+mn-ea"/>
                <a:cs typeface="+mn-cs"/>
                <a:hlinkClick r:id="rId3"/>
              </a:rPr>
              <a:t>https://www.youtube.com/watch?v=q0z32IwSxm4</a:t>
            </a:r>
            <a:r>
              <a:rPr lang="da-DK" sz="800" b="1" kern="1200" dirty="0">
                <a:latin typeface="+mn-lt"/>
                <a:ea typeface="+mn-ea"/>
                <a:cs typeface="+mn-cs"/>
              </a:rPr>
              <a:t> </a:t>
            </a:r>
          </a:p>
          <a:p>
            <a:r>
              <a:rPr lang="da-DK" b="0" i="0" dirty="0">
                <a:solidFill>
                  <a:srgbClr val="131313"/>
                </a:solidFill>
                <a:effectLst/>
                <a:latin typeface="Roboto" panose="02000000000000000000" pitchFamily="2" charset="0"/>
              </a:rPr>
              <a:t>Det kan være svært at følge med i, hvad andre snakker om, når man har en demenssygdom. Men i værestedet og bofællesskabet, "Stedet", på Frederiksberg, går det meget bedre. -- Vi har jo det samme problem alle sammen, siger én af brugerne. "Stedet" er et åndehul, hvor særligt yngre demente nyder godt af at komme.</a:t>
            </a:r>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9</a:t>
            </a:fld>
            <a:endParaRPr lang="da-DK" dirty="0"/>
          </a:p>
        </p:txBody>
      </p:sp>
    </p:spTree>
    <p:extLst>
      <p:ext uri="{BB962C8B-B14F-4D97-AF65-F5344CB8AC3E}">
        <p14:creationId xmlns:p14="http://schemas.microsoft.com/office/powerpoint/2010/main" val="895115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Deltagerne noterer, hvilke aktiviteter og samværsformer, de oplever, giver deres nærtstående med demens glæde og mening. Formålet er at få en dialog om, hvad der er vigtigt for personen med demens i hverdagslivet, og inspirere kursusdeltagerne til at gøre mere af det, som gør, at den nærtstående med demens er tilfreds og befinder sig godt. </a:t>
            </a:r>
          </a:p>
        </p:txBody>
      </p:sp>
      <p:sp>
        <p:nvSpPr>
          <p:cNvPr id="4" name="Pladsholder til diasnummer 3"/>
          <p:cNvSpPr>
            <a:spLocks noGrp="1"/>
          </p:cNvSpPr>
          <p:nvPr>
            <p:ph type="sldNum" sz="quarter" idx="10"/>
          </p:nvPr>
        </p:nvSpPr>
        <p:spPr/>
        <p:txBody>
          <a:bodyPr/>
          <a:lstStyle/>
          <a:p>
            <a:fld id="{7319EA10-BB89-483D-8E07-457A39A72F8F}" type="slidenum">
              <a:rPr lang="da-DK" smtClean="0"/>
              <a:t>10</a:t>
            </a:fld>
            <a:endParaRPr lang="da-DK" dirty="0"/>
          </a:p>
        </p:txBody>
      </p:sp>
    </p:spTree>
    <p:extLst>
      <p:ext uri="{BB962C8B-B14F-4D97-AF65-F5344CB8AC3E}">
        <p14:creationId xmlns:p14="http://schemas.microsoft.com/office/powerpoint/2010/main" val="386200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Hæftet kan downloades her: https://videnscenterfordemens.dk/sites/default/files/inline-files/H%C3%A6fte_sikkerhed%20og%20tryghed%20i%20hverdagen_web_print.pdf</a:t>
            </a:r>
          </a:p>
          <a:p>
            <a:endParaRPr lang="da-DK" dirty="0"/>
          </a:p>
        </p:txBody>
      </p:sp>
      <p:sp>
        <p:nvSpPr>
          <p:cNvPr id="4" name="Pladsholder til slidenummer 3"/>
          <p:cNvSpPr>
            <a:spLocks noGrp="1"/>
          </p:cNvSpPr>
          <p:nvPr>
            <p:ph type="sldNum" sz="quarter" idx="5"/>
          </p:nvPr>
        </p:nvSpPr>
        <p:spPr/>
        <p:txBody>
          <a:bodyPr/>
          <a:lstStyle/>
          <a:p>
            <a:fld id="{7319EA10-BB89-483D-8E07-457A39A72F8F}" type="slidenum">
              <a:rPr lang="da-DK" smtClean="0"/>
              <a:t>11</a:t>
            </a:fld>
            <a:endParaRPr lang="da-DK" dirty="0"/>
          </a:p>
        </p:txBody>
      </p:sp>
    </p:spTree>
    <p:extLst>
      <p:ext uri="{BB962C8B-B14F-4D97-AF65-F5344CB8AC3E}">
        <p14:creationId xmlns:p14="http://schemas.microsoft.com/office/powerpoint/2010/main" val="4250205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4B9B15B4-A376-16AA-039A-3B47B8306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2096"/>
            <a:ext cx="4629150" cy="368369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9" name="Text Placeholder 7"/>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12096"/>
            <a:ext cx="4629150" cy="3683693"/>
          </a:xfrm>
        </p:spPr>
        <p:txBody>
          <a:bodyPr anchor="ctr" anchorCtr="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2" name="Text Placeholder 7">
            <a:extLst>
              <a:ext uri="{FF2B5EF4-FFF2-40B4-BE49-F238E27FC236}">
                <a16:creationId xmlns:a16="http://schemas.microsoft.com/office/drawing/2014/main" id="{587DE03F-A19F-2DA5-D07F-39AEA57ED940}"/>
              </a:ext>
            </a:extLst>
          </p:cNvPr>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2" name="Billede 8">
            <a:extLst>
              <a:ext uri="{FF2B5EF4-FFF2-40B4-BE49-F238E27FC236}">
                <a16:creationId xmlns:a16="http://schemas.microsoft.com/office/drawing/2014/main" id="{1B6FAF98-451D-536D-66DB-C718C6773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361141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6" name="Billede 5">
            <a:extLst>
              <a:ext uri="{FF2B5EF4-FFF2-40B4-BE49-F238E27FC236}">
                <a16:creationId xmlns:a16="http://schemas.microsoft.com/office/drawing/2014/main" id="{25C5FED1-AAFE-403F-82FC-AA7D2C38E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4233" y="4529346"/>
            <a:ext cx="1503830" cy="422650"/>
          </a:xfrm>
          <a:prstGeom prst="rect">
            <a:avLst/>
          </a:prstGeom>
        </p:spPr>
      </p:pic>
    </p:spTree>
    <p:extLst>
      <p:ext uri="{BB962C8B-B14F-4D97-AF65-F5344CB8AC3E}">
        <p14:creationId xmlns:p14="http://schemas.microsoft.com/office/powerpoint/2010/main" val="153305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F8C363EF-119C-1239-75CE-795D957DD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524000"/>
            <a:ext cx="7886700" cy="310872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da-DK" dirty="0"/>
              <a:t>Klik for at redigere i master</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sz="half" idx="1"/>
          </p:nvPr>
        </p:nvSpPr>
        <p:spPr>
          <a:xfrm>
            <a:off x="6286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291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1" y="1878806"/>
            <a:ext cx="3887391"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r>
              <a:rPr lang="da-DK"/>
              <a:t>Revideret efterår 2023</a:t>
            </a:r>
            <a:endParaRPr lang="da-DK" dirty="0"/>
          </a:p>
        </p:txBody>
      </p:sp>
      <p:sp>
        <p:nvSpPr>
          <p:cNvPr id="8" name="Footer Placeholder 7"/>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7" name="Text Placeholder 7">
            <a:extLst>
              <a:ext uri="{FF2B5EF4-FFF2-40B4-BE49-F238E27FC236}">
                <a16:creationId xmlns:a16="http://schemas.microsoft.com/office/drawing/2014/main" id="{4AE06F40-8F72-4FFE-43A6-58585E0F16AB}"/>
              </a:ext>
            </a:extLst>
          </p:cNvPr>
          <p:cNvSpPr>
            <a:spLocks noGrp="1"/>
          </p:cNvSpPr>
          <p:nvPr>
            <p:ph type="body" sz="quarter" idx="14"/>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Revideret efterår 2023</a:t>
            </a:r>
            <a:endParaRPr lang="da-DK" dirty="0"/>
          </a:p>
        </p:txBody>
      </p:sp>
      <p:sp>
        <p:nvSpPr>
          <p:cNvPr id="3" name="Footer Placeholder 2"/>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p:nvSpPr>
        <p:spPr>
          <a:xfrm>
            <a:off x="0" y="-1"/>
            <a:ext cx="9144000" cy="564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2" name="Title Placeholder 1"/>
          <p:cNvSpPr>
            <a:spLocks noGrp="1"/>
          </p:cNvSpPr>
          <p:nvPr>
            <p:ph type="title"/>
          </p:nvPr>
        </p:nvSpPr>
        <p:spPr>
          <a:xfrm>
            <a:off x="628651" y="98613"/>
            <a:ext cx="6805495" cy="398639"/>
          </a:xfrm>
          <a:prstGeom prst="rect">
            <a:avLst/>
          </a:prstGeom>
        </p:spPr>
        <p:txBody>
          <a:bodyPr vert="horz" lIns="91440" tIns="0" rIns="0" bIns="0" rtlCol="0" anchor="ctr">
            <a:noAutofit/>
          </a:bodyPr>
          <a:lstStyle/>
          <a:p>
            <a:r>
              <a:rPr lang="da-DK" dirty="0"/>
              <a:t>Klik for at redigere i master</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4847566"/>
            <a:ext cx="1535430" cy="273844"/>
          </a:xfrm>
          <a:prstGeom prst="rect">
            <a:avLst/>
          </a:prstGeom>
        </p:spPr>
        <p:txBody>
          <a:bodyPr vert="horz" lIns="91440" tIns="45720" rIns="91440" bIns="45720" rtlCol="0" anchor="ctr"/>
          <a:lstStyle>
            <a:lvl1pPr algn="l">
              <a:defRPr sz="900">
                <a:solidFill>
                  <a:schemeClr val="tx1"/>
                </a:solidFill>
              </a:defRPr>
            </a:lvl1pPr>
          </a:lstStyle>
          <a:p>
            <a:r>
              <a:rPr lang="da-DK" noProof="0"/>
              <a:t>Revideret efterår 2023</a:t>
            </a:r>
            <a:endParaRPr lang="da-DK" noProof="0" dirty="0"/>
          </a:p>
        </p:txBody>
      </p:sp>
      <p:sp>
        <p:nvSpPr>
          <p:cNvPr id="5" name="Footer Placeholder 4"/>
          <p:cNvSpPr>
            <a:spLocks noGrp="1"/>
          </p:cNvSpPr>
          <p:nvPr>
            <p:ph type="ftr" sz="quarter" idx="3"/>
          </p:nvPr>
        </p:nvSpPr>
        <p:spPr>
          <a:xfrm>
            <a:off x="2255520" y="4847566"/>
            <a:ext cx="5760720" cy="273844"/>
          </a:xfrm>
          <a:prstGeom prst="rect">
            <a:avLst/>
          </a:prstGeom>
        </p:spPr>
        <p:txBody>
          <a:bodyPr vert="horz" lIns="91440" tIns="45720" rIns="91440" bIns="45720" rtlCol="0" anchor="ctr"/>
          <a:lstStyle>
            <a:lvl1pPr algn="l">
              <a:defRPr sz="900">
                <a:solidFill>
                  <a:schemeClr val="tx1"/>
                </a:solidFill>
              </a:defRPr>
            </a:lvl1p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4"/>
          </p:nvPr>
        </p:nvSpPr>
        <p:spPr>
          <a:xfrm>
            <a:off x="8091158" y="4847566"/>
            <a:ext cx="424192" cy="273844"/>
          </a:xfrm>
          <a:prstGeom prst="rect">
            <a:avLst/>
          </a:prstGeom>
        </p:spPr>
        <p:txBody>
          <a:bodyPr vert="horz" lIns="91440" tIns="45720" rIns="91440" bIns="45720" rtlCol="0" anchor="ctr"/>
          <a:lstStyle>
            <a:lvl1pPr algn="r">
              <a:defRPr sz="9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p:nvCxnSpPr>
        <p:spPr>
          <a:xfrm>
            <a:off x="0" y="4824557"/>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lede 9">
            <a:extLst>
              <a:ext uri="{FF2B5EF4-FFF2-40B4-BE49-F238E27FC236}">
                <a16:creationId xmlns:a16="http://schemas.microsoft.com/office/drawing/2014/main" id="{F1743E11-D8BE-4D28-F4F0-E6FE08D07C0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70200" y="79237"/>
            <a:ext cx="1077835" cy="406511"/>
          </a:xfrm>
          <a:prstGeom prst="rect">
            <a:avLst/>
          </a:prstGeom>
        </p:spPr>
      </p:pic>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4" r:id="rId12"/>
    <p:sldLayoutId id="2147483675" r:id="rId13"/>
  </p:sldLayoutIdLst>
  <p:hf hdr="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hyperlink" Target="https://youtu.be/fJwMvwf1F7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videnscenterfordemens.dk/da/film-tiden-efter-diagnose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q0z32IwSxm4"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D77D-BD04-93D5-C2AC-7AB7B14E0775}"/>
              </a:ext>
            </a:extLst>
          </p:cNvPr>
          <p:cNvSpPr>
            <a:spLocks noGrp="1"/>
          </p:cNvSpPr>
          <p:nvPr>
            <p:ph type="ctrTitle"/>
          </p:nvPr>
        </p:nvSpPr>
        <p:spPr/>
        <p:txBody>
          <a:bodyPr/>
          <a:lstStyle/>
          <a:p>
            <a:r>
              <a:rPr lang="da-DK" dirty="0"/>
              <a:t>Værktøjskassen</a:t>
            </a:r>
            <a:br>
              <a:rPr lang="da-DK" dirty="0"/>
            </a:br>
            <a:r>
              <a:rPr lang="da-DK" dirty="0"/>
              <a:t>– støtte til et liv med demens</a:t>
            </a:r>
          </a:p>
        </p:txBody>
      </p:sp>
      <p:sp>
        <p:nvSpPr>
          <p:cNvPr id="3" name="Subtitle 2">
            <a:extLst>
              <a:ext uri="{FF2B5EF4-FFF2-40B4-BE49-F238E27FC236}">
                <a16:creationId xmlns:a16="http://schemas.microsoft.com/office/drawing/2014/main" id="{BD22D59C-0913-34F3-BCEB-C72D183EBAD9}"/>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18644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113D94B-0546-4F86-BBDE-6709AD38414A}"/>
              </a:ext>
            </a:extLst>
          </p:cNvPr>
          <p:cNvPicPr>
            <a:picLocks noChangeAspect="1"/>
          </p:cNvPicPr>
          <p:nvPr/>
        </p:nvPicPr>
        <p:blipFill>
          <a:blip r:embed="rId3"/>
          <a:stretch>
            <a:fillRect/>
          </a:stretch>
        </p:blipFill>
        <p:spPr>
          <a:xfrm rot="552838">
            <a:off x="5932774" y="1426545"/>
            <a:ext cx="1931967" cy="2983735"/>
          </a:xfrm>
          <a:prstGeom prst="rect">
            <a:avLst/>
          </a:prstGeom>
          <a:noFill/>
          <a:effectLst>
            <a:outerShdw blurRad="63500" sx="102000" sy="102000" algn="ctr" rotWithShape="0">
              <a:prstClr val="black">
                <a:alpha val="40000"/>
              </a:prstClr>
            </a:outerShdw>
          </a:effectLst>
        </p:spPr>
      </p:pic>
      <p:sp>
        <p:nvSpPr>
          <p:cNvPr id="7" name="Tekstfelt 6">
            <a:extLst>
              <a:ext uri="{FF2B5EF4-FFF2-40B4-BE49-F238E27FC236}">
                <a16:creationId xmlns:a16="http://schemas.microsoft.com/office/drawing/2014/main" id="{78B06541-0E60-4113-A4EF-0987018F4574}"/>
              </a:ext>
            </a:extLst>
          </p:cNvPr>
          <p:cNvSpPr txBox="1"/>
          <p:nvPr/>
        </p:nvSpPr>
        <p:spPr>
          <a:xfrm>
            <a:off x="629841" y="1543050"/>
            <a:ext cx="2949178" cy="2858691"/>
          </a:xfrm>
          <a:prstGeom prst="rect">
            <a:avLst/>
          </a:prstGeom>
        </p:spPr>
        <p:txBody>
          <a:bodyPr vert="horz" lIns="91440" tIns="45720" rIns="91440" bIns="45720" rtlCol="0">
            <a:normAutofit/>
          </a:bodyPr>
          <a:lstStyle/>
          <a:p>
            <a:pPr marL="285750" indent="-285750" defTabSz="685800">
              <a:spcBef>
                <a:spcPts val="450"/>
              </a:spcBef>
              <a:buFont typeface="Arial" panose="020B0604020202020204" pitchFamily="34" charset="0"/>
              <a:buChar char="•"/>
            </a:pPr>
            <a:r>
              <a:rPr lang="da-DK" kern="1200" dirty="0">
                <a:latin typeface="+mn-lt"/>
                <a:ea typeface="+mn-ea"/>
                <a:cs typeface="+mn-cs"/>
              </a:rPr>
              <a:t>Drikke morgenkaffe</a:t>
            </a:r>
          </a:p>
          <a:p>
            <a:pPr marL="285750" indent="-285750" defTabSz="685800">
              <a:spcBef>
                <a:spcPts val="450"/>
              </a:spcBef>
              <a:buFont typeface="Arial" panose="020B0604020202020204" pitchFamily="34" charset="0"/>
              <a:buChar char="•"/>
            </a:pPr>
            <a:r>
              <a:rPr lang="da-DK" kern="1200" dirty="0">
                <a:latin typeface="+mn-lt"/>
                <a:ea typeface="+mn-ea"/>
                <a:cs typeface="+mn-cs"/>
              </a:rPr>
              <a:t>Klare sin personlige pleje</a:t>
            </a:r>
          </a:p>
          <a:p>
            <a:pPr marL="285750" indent="-285750" defTabSz="685800">
              <a:spcBef>
                <a:spcPts val="450"/>
              </a:spcBef>
              <a:buFont typeface="Arial" panose="020B0604020202020204" pitchFamily="34" charset="0"/>
              <a:buChar char="•"/>
            </a:pPr>
            <a:r>
              <a:rPr lang="da-DK" kern="1200" dirty="0">
                <a:latin typeface="+mn-lt"/>
                <a:ea typeface="+mn-ea"/>
                <a:cs typeface="+mn-cs"/>
              </a:rPr>
              <a:t>Se TV</a:t>
            </a:r>
          </a:p>
          <a:p>
            <a:pPr marL="285750" indent="-285750" defTabSz="685800">
              <a:spcBef>
                <a:spcPts val="450"/>
              </a:spcBef>
              <a:buFont typeface="Arial" panose="020B0604020202020204" pitchFamily="34" charset="0"/>
              <a:buChar char="•"/>
            </a:pPr>
            <a:r>
              <a:rPr lang="da-DK" kern="1200" dirty="0">
                <a:latin typeface="+mn-lt"/>
                <a:ea typeface="+mn-ea"/>
                <a:cs typeface="+mn-cs"/>
              </a:rPr>
              <a:t>Lave mad, bage mm.</a:t>
            </a:r>
          </a:p>
          <a:p>
            <a:pPr marL="285750" indent="-285750" defTabSz="685800">
              <a:spcBef>
                <a:spcPts val="450"/>
              </a:spcBef>
              <a:buFont typeface="Arial" panose="020B0604020202020204" pitchFamily="34" charset="0"/>
              <a:buChar char="•"/>
            </a:pPr>
            <a:r>
              <a:rPr lang="da-DK" kern="1200" dirty="0">
                <a:latin typeface="+mn-lt"/>
                <a:ea typeface="+mn-ea"/>
                <a:cs typeface="+mn-cs"/>
              </a:rPr>
              <a:t>….</a:t>
            </a:r>
          </a:p>
          <a:p>
            <a:pPr marL="285750" indent="-285750" defTabSz="685800">
              <a:spcBef>
                <a:spcPts val="450"/>
              </a:spcBef>
              <a:buFont typeface="Arial" panose="020B0604020202020204" pitchFamily="34" charset="0"/>
              <a:buChar char="•"/>
            </a:pPr>
            <a:r>
              <a:rPr lang="da-DK" kern="1200" dirty="0">
                <a:latin typeface="+mn-lt"/>
                <a:ea typeface="+mn-ea"/>
                <a:cs typeface="+mn-cs"/>
              </a:rPr>
              <a:t>….</a:t>
            </a:r>
          </a:p>
          <a:p>
            <a:pPr marL="285750" indent="-285750" defTabSz="685800">
              <a:spcBef>
                <a:spcPts val="450"/>
              </a:spcBef>
              <a:buFont typeface="Arial" panose="020B0604020202020204" pitchFamily="34" charset="0"/>
              <a:buChar char="•"/>
            </a:pPr>
            <a:r>
              <a:rPr lang="da-DK" kern="1200" dirty="0">
                <a:latin typeface="+mn-lt"/>
                <a:ea typeface="+mn-ea"/>
                <a:cs typeface="+mn-cs"/>
              </a:rPr>
              <a:t>….</a:t>
            </a:r>
          </a:p>
        </p:txBody>
      </p:sp>
      <p:sp>
        <p:nvSpPr>
          <p:cNvPr id="3" name="Pladsholder til dato 2">
            <a:extLst>
              <a:ext uri="{FF2B5EF4-FFF2-40B4-BE49-F238E27FC236}">
                <a16:creationId xmlns:a16="http://schemas.microsoft.com/office/drawing/2014/main" id="{21BE0674-C6D1-428F-93F2-4D757461E611}"/>
              </a:ext>
            </a:extLst>
          </p:cNvPr>
          <p:cNvSpPr>
            <a:spLocks noGrp="1"/>
          </p:cNvSpPr>
          <p:nvPr>
            <p:ph type="dt" sz="half" idx="10"/>
          </p:nvPr>
        </p:nvSpPr>
        <p:spPr>
          <a:xfrm>
            <a:off x="628650" y="4847566"/>
            <a:ext cx="1535430" cy="273844"/>
          </a:xfrm>
        </p:spPr>
        <p:txBody>
          <a:bodyPr vert="horz" lIns="91440" tIns="45720" rIns="91440" bIns="45720" rtlCol="0" anchor="ctr">
            <a:normAutofit/>
          </a:bodyPr>
          <a:lstStyle/>
          <a:p>
            <a:pPr>
              <a:spcAft>
                <a:spcPts val="600"/>
              </a:spcAft>
            </a:pPr>
            <a:r>
              <a:rPr lang="da-DK" kern="1200">
                <a:latin typeface="+mn-lt"/>
                <a:ea typeface="+mn-ea"/>
                <a:cs typeface="+mn-cs"/>
              </a:rPr>
              <a:t>Revideret efterår 2023</a:t>
            </a:r>
          </a:p>
        </p:txBody>
      </p:sp>
      <p:sp>
        <p:nvSpPr>
          <p:cNvPr id="4" name="Pladsholder til sidefod 3">
            <a:extLst>
              <a:ext uri="{FF2B5EF4-FFF2-40B4-BE49-F238E27FC236}">
                <a16:creationId xmlns:a16="http://schemas.microsoft.com/office/drawing/2014/main" id="{15D546F6-F443-4F5D-87F1-1B8ABB2E31F2}"/>
              </a:ext>
            </a:extLst>
          </p:cNvPr>
          <p:cNvSpPr>
            <a:spLocks noGrp="1"/>
          </p:cNvSpPr>
          <p:nvPr>
            <p:ph type="ftr" sz="quarter" idx="11"/>
          </p:nvPr>
        </p:nvSpPr>
        <p:spPr>
          <a:xfrm>
            <a:off x="2255520" y="4847566"/>
            <a:ext cx="5760720" cy="273844"/>
          </a:xfrm>
        </p:spPr>
        <p:txBody>
          <a:bodyPr vert="horz" lIns="91440" tIns="45720" rIns="91440" bIns="45720" rtlCol="0" anchor="ctr">
            <a:normAutofit/>
          </a:bodyPr>
          <a:lstStyle/>
          <a:p>
            <a:pPr>
              <a:spcAft>
                <a:spcPts val="600"/>
              </a:spcAft>
            </a:pPr>
            <a:r>
              <a:rPr lang="da-DK" kern="1200">
                <a:latin typeface="+mn-lt"/>
                <a:ea typeface="+mn-ea"/>
                <a:cs typeface="+mn-cs"/>
              </a:rPr>
              <a:t>Billedmateriale: Nationalt Videnscenter for Demens / Colourbox.dk / Commons Wikimedia</a:t>
            </a:r>
          </a:p>
        </p:txBody>
      </p:sp>
      <p:sp>
        <p:nvSpPr>
          <p:cNvPr id="8" name="Pladsholder til slidenummer 7">
            <a:extLst>
              <a:ext uri="{FF2B5EF4-FFF2-40B4-BE49-F238E27FC236}">
                <a16:creationId xmlns:a16="http://schemas.microsoft.com/office/drawing/2014/main" id="{8E0EDE95-2879-48D3-A100-6C39D8680521}"/>
              </a:ext>
            </a:extLst>
          </p:cNvPr>
          <p:cNvSpPr>
            <a:spLocks noGrp="1"/>
          </p:cNvSpPr>
          <p:nvPr>
            <p:ph type="sldNum" sz="quarter" idx="12"/>
          </p:nvPr>
        </p:nvSpPr>
        <p:spPr>
          <a:xfrm>
            <a:off x="8091158" y="4847566"/>
            <a:ext cx="424192" cy="273844"/>
          </a:xfrm>
        </p:spPr>
        <p:txBody>
          <a:bodyPr vert="horz" lIns="91440" tIns="45720" rIns="91440" bIns="45720" rtlCol="0" anchor="ctr">
            <a:normAutofit/>
          </a:bodyPr>
          <a:lstStyle/>
          <a:p>
            <a:pPr>
              <a:spcAft>
                <a:spcPts val="600"/>
              </a:spcAft>
            </a:pPr>
            <a:fld id="{74447C9C-57A8-4003-9066-4A7E6D84F205}" type="slidenum">
              <a:rPr lang="da-DK" smtClean="0"/>
              <a:pPr>
                <a:spcAft>
                  <a:spcPts val="600"/>
                </a:spcAft>
              </a:pPr>
              <a:t>10</a:t>
            </a:fld>
            <a:endParaRPr lang="da-DK"/>
          </a:p>
        </p:txBody>
      </p:sp>
      <p:sp>
        <p:nvSpPr>
          <p:cNvPr id="2" name="Titel 1"/>
          <p:cNvSpPr>
            <a:spLocks noGrp="1"/>
          </p:cNvSpPr>
          <p:nvPr>
            <p:ph type="title"/>
          </p:nvPr>
        </p:nvSpPr>
        <p:spPr>
          <a:xfrm>
            <a:off x="628651" y="98613"/>
            <a:ext cx="6805495" cy="398639"/>
          </a:xfrm>
        </p:spPr>
        <p:txBody>
          <a:bodyPr vert="horz" lIns="91440" tIns="0" rIns="0" bIns="0" rtlCol="0" anchor="ctr">
            <a:normAutofit/>
          </a:bodyPr>
          <a:lstStyle/>
          <a:p>
            <a:r>
              <a:rPr lang="da-DK" b="1" kern="1200">
                <a:latin typeface="+mj-lt"/>
                <a:ea typeface="+mj-ea"/>
                <a:cs typeface="+mj-cs"/>
              </a:rPr>
              <a:t>Øvelsesark: Meningsfuld hverdag</a:t>
            </a:r>
          </a:p>
        </p:txBody>
      </p:sp>
      <p:sp>
        <p:nvSpPr>
          <p:cNvPr id="6" name="Tekstfelt 5">
            <a:extLst>
              <a:ext uri="{FF2B5EF4-FFF2-40B4-BE49-F238E27FC236}">
                <a16:creationId xmlns:a16="http://schemas.microsoft.com/office/drawing/2014/main" id="{91089AE7-BFA6-46A2-B49B-D76116F19B17}"/>
              </a:ext>
            </a:extLst>
          </p:cNvPr>
          <p:cNvSpPr txBox="1"/>
          <p:nvPr/>
        </p:nvSpPr>
        <p:spPr>
          <a:xfrm>
            <a:off x="628651" y="712096"/>
            <a:ext cx="7966709" cy="741389"/>
          </a:xfrm>
          <a:prstGeom prst="rect">
            <a:avLst/>
          </a:prstGeom>
        </p:spPr>
        <p:txBody>
          <a:bodyPr vert="horz" lIns="91440" tIns="45720" rIns="91440" bIns="45720" rtlCol="0">
            <a:noAutofit/>
          </a:bodyPr>
          <a:lstStyle/>
          <a:p>
            <a:pPr defTabSz="685800">
              <a:lnSpc>
                <a:spcPct val="90000"/>
              </a:lnSpc>
              <a:spcBef>
                <a:spcPts val="450"/>
              </a:spcBef>
            </a:pPr>
            <a:r>
              <a:rPr lang="da-DK" sz="2400" kern="1200" dirty="0">
                <a:latin typeface="+mj-lt"/>
                <a:ea typeface="+mn-ea"/>
                <a:cs typeface="+mn-cs"/>
              </a:rPr>
              <a:t>Aktiviteter som giver glæde for min kære med demens:</a:t>
            </a:r>
          </a:p>
        </p:txBody>
      </p:sp>
    </p:spTree>
    <p:extLst>
      <p:ext uri="{BB962C8B-B14F-4D97-AF65-F5344CB8AC3E}">
        <p14:creationId xmlns:p14="http://schemas.microsoft.com/office/powerpoint/2010/main" val="69422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Tryghed og sikkerhed i hverdagen</a:t>
            </a:r>
          </a:p>
        </p:txBody>
      </p:sp>
      <p:sp>
        <p:nvSpPr>
          <p:cNvPr id="6" name="Pladsholder til indhold 5"/>
          <p:cNvSpPr>
            <a:spLocks noGrp="1"/>
          </p:cNvSpPr>
          <p:nvPr>
            <p:ph idx="1"/>
          </p:nvPr>
        </p:nvSpPr>
        <p:spPr>
          <a:xfrm>
            <a:off x="628650" y="647700"/>
            <a:ext cx="7886700" cy="4199865"/>
          </a:xfrm>
        </p:spPr>
        <p:txBody>
          <a:bodyPr>
            <a:normAutofit fontScale="25000" lnSpcReduction="20000"/>
          </a:bodyPr>
          <a:lstStyle/>
          <a:p>
            <a:r>
              <a:rPr lang="da-DK" sz="6400" b="1" dirty="0"/>
              <a:t>Overskuelighed og færre valgmuligheder</a:t>
            </a:r>
            <a:br>
              <a:rPr lang="da-DK" sz="6400" dirty="0"/>
            </a:br>
            <a:r>
              <a:rPr lang="da-DK" sz="6400" dirty="0"/>
              <a:t>Fx at kun 3 sæt tøj er synligt i klædeskabet</a:t>
            </a:r>
          </a:p>
          <a:p>
            <a:br>
              <a:rPr lang="da-DK" sz="6400" dirty="0"/>
            </a:br>
            <a:r>
              <a:rPr lang="da-DK" sz="6400" b="1" dirty="0"/>
              <a:t>Tydelig og synlighed</a:t>
            </a:r>
            <a:br>
              <a:rPr lang="da-DK" sz="6400" dirty="0"/>
            </a:br>
            <a:r>
              <a:rPr lang="da-DK" sz="6400" dirty="0"/>
              <a:t>Gør det er nemt at finde tingene</a:t>
            </a:r>
            <a:br>
              <a:rPr lang="da-DK" sz="6400" dirty="0"/>
            </a:br>
            <a:endParaRPr lang="da-DK" sz="6400" dirty="0"/>
          </a:p>
          <a:p>
            <a:r>
              <a:rPr lang="da-DK" sz="6400" b="1" dirty="0"/>
              <a:t>Farvekontraster</a:t>
            </a:r>
            <a:br>
              <a:rPr lang="da-DK" sz="6400" dirty="0"/>
            </a:br>
            <a:r>
              <a:rPr lang="da-DK" sz="6400" dirty="0"/>
              <a:t>Farver kan fremhæve de ting, personen skal bruge og</a:t>
            </a:r>
            <a:br>
              <a:rPr lang="da-DK" sz="6400" dirty="0"/>
            </a:br>
            <a:r>
              <a:rPr lang="da-DK" sz="6400" dirty="0"/>
              <a:t>gør det lettere at bedømme afstande</a:t>
            </a:r>
            <a:br>
              <a:rPr lang="da-DK" sz="6400" dirty="0"/>
            </a:br>
            <a:endParaRPr lang="da-DK" sz="6400" dirty="0"/>
          </a:p>
          <a:p>
            <a:r>
              <a:rPr lang="da-DK" sz="6400" b="1" dirty="0"/>
              <a:t>Lys og mørke</a:t>
            </a:r>
            <a:br>
              <a:rPr lang="da-DK" sz="6400" dirty="0"/>
            </a:br>
            <a:r>
              <a:rPr lang="da-DK" sz="6400" dirty="0"/>
              <a:t>Sørg for tilstrækkeligt med lys. </a:t>
            </a:r>
            <a:br>
              <a:rPr lang="da-DK" sz="6400" dirty="0"/>
            </a:br>
            <a:r>
              <a:rPr lang="da-DK" sz="6400" dirty="0"/>
              <a:t>Vær opmærksom på, at mørke felter kan opleves som huller</a:t>
            </a:r>
            <a:br>
              <a:rPr lang="da-DK" sz="6400" dirty="0"/>
            </a:br>
            <a:endParaRPr lang="da-DK" sz="6400" dirty="0"/>
          </a:p>
          <a:p>
            <a:r>
              <a:rPr lang="da-DK" sz="6400" b="1" dirty="0"/>
              <a:t>Forstyrrende synsindtryk </a:t>
            </a:r>
            <a:br>
              <a:rPr lang="da-DK" sz="6400" dirty="0"/>
            </a:br>
            <a:r>
              <a:rPr lang="da-DK" sz="6400" dirty="0"/>
              <a:t>Undgå fx blomstret dug på spisebordet</a:t>
            </a:r>
            <a:br>
              <a:rPr lang="da-DK" sz="6400" dirty="0"/>
            </a:br>
            <a:endParaRPr lang="da-DK" sz="6400" dirty="0"/>
          </a:p>
          <a:p>
            <a:r>
              <a:rPr lang="da-DK" sz="6400" b="1" dirty="0"/>
              <a:t>Piktogrammer og billeder </a:t>
            </a:r>
            <a:br>
              <a:rPr lang="da-DK" sz="6400" dirty="0"/>
            </a:br>
            <a:r>
              <a:rPr lang="da-DK" sz="6400" dirty="0"/>
              <a:t>Kan være en hjælp til, hvor man finder ting  </a:t>
            </a:r>
          </a:p>
          <a:p>
            <a:endParaRPr lang="da-DK" dirty="0"/>
          </a:p>
        </p:txBody>
      </p:sp>
      <p:sp>
        <p:nvSpPr>
          <p:cNvPr id="4" name="Pladsholder til dato 3">
            <a:extLst>
              <a:ext uri="{FF2B5EF4-FFF2-40B4-BE49-F238E27FC236}">
                <a16:creationId xmlns:a16="http://schemas.microsoft.com/office/drawing/2014/main" id="{4B6D828B-FF61-4531-BD8D-048A1628BEB3}"/>
              </a:ext>
            </a:extLst>
          </p:cNvPr>
          <p:cNvSpPr>
            <a:spLocks noGrp="1"/>
          </p:cNvSpPr>
          <p:nvPr>
            <p:ph type="dt" sz="half" idx="10"/>
          </p:nvPr>
        </p:nvSpPr>
        <p:spPr/>
        <p:txBody>
          <a:bodyPr/>
          <a:lstStyle/>
          <a:p>
            <a:r>
              <a:rPr lang="da-DK"/>
              <a:t>Revideret efterår 2023</a:t>
            </a:r>
            <a:endParaRPr lang="da-DK" dirty="0"/>
          </a:p>
        </p:txBody>
      </p:sp>
      <p:sp>
        <p:nvSpPr>
          <p:cNvPr id="8" name="Pladsholder til sidefod 7">
            <a:extLst>
              <a:ext uri="{FF2B5EF4-FFF2-40B4-BE49-F238E27FC236}">
                <a16:creationId xmlns:a16="http://schemas.microsoft.com/office/drawing/2014/main" id="{C0B3A822-2BEE-46B7-A7E1-E9F8648B7B72}"/>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3" name="Pladsholder til slidenummer 2">
            <a:extLst>
              <a:ext uri="{FF2B5EF4-FFF2-40B4-BE49-F238E27FC236}">
                <a16:creationId xmlns:a16="http://schemas.microsoft.com/office/drawing/2014/main" id="{31796B44-4A92-4F50-A874-F6D388E77DE1}"/>
              </a:ext>
            </a:extLst>
          </p:cNvPr>
          <p:cNvSpPr>
            <a:spLocks noGrp="1"/>
          </p:cNvSpPr>
          <p:nvPr>
            <p:ph type="sldNum" sz="quarter" idx="12"/>
          </p:nvPr>
        </p:nvSpPr>
        <p:spPr/>
        <p:txBody>
          <a:bodyPr/>
          <a:lstStyle/>
          <a:p>
            <a:fld id="{74447C9C-57A8-4003-9066-4A7E6D84F205}" type="slidenum">
              <a:rPr lang="da-DK" smtClean="0"/>
              <a:t>11</a:t>
            </a:fld>
            <a:endParaRPr lang="da-DK" dirty="0"/>
          </a:p>
        </p:txBody>
      </p:sp>
      <p:pic>
        <p:nvPicPr>
          <p:cNvPr id="5" name="Billede 4">
            <a:extLst>
              <a:ext uri="{FF2B5EF4-FFF2-40B4-BE49-F238E27FC236}">
                <a16:creationId xmlns:a16="http://schemas.microsoft.com/office/drawing/2014/main" id="{629847BB-A49A-4A2F-87EF-7EBE76771015}"/>
              </a:ext>
            </a:extLst>
          </p:cNvPr>
          <p:cNvPicPr>
            <a:picLocks noChangeAspect="1"/>
          </p:cNvPicPr>
          <p:nvPr/>
        </p:nvPicPr>
        <p:blipFill>
          <a:blip r:embed="rId3"/>
          <a:stretch>
            <a:fillRect/>
          </a:stretch>
        </p:blipFill>
        <p:spPr>
          <a:xfrm rot="524091">
            <a:off x="6167072" y="899236"/>
            <a:ext cx="2480468" cy="35471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3895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D9C30D33-2B0B-4BE2-A874-90420326A66F}"/>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D4FADC47-9843-4D09-8C8A-B9208A4D8E3B}"/>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Pladsholder til slidenummer 4">
            <a:extLst>
              <a:ext uri="{FF2B5EF4-FFF2-40B4-BE49-F238E27FC236}">
                <a16:creationId xmlns:a16="http://schemas.microsoft.com/office/drawing/2014/main" id="{5883998D-5BF2-4D6D-AC14-62A5A1EC8B94}"/>
              </a:ext>
            </a:extLst>
          </p:cNvPr>
          <p:cNvSpPr>
            <a:spLocks noGrp="1"/>
          </p:cNvSpPr>
          <p:nvPr>
            <p:ph type="sldNum" sz="quarter" idx="12"/>
          </p:nvPr>
        </p:nvSpPr>
        <p:spPr/>
        <p:txBody>
          <a:bodyPr/>
          <a:lstStyle/>
          <a:p>
            <a:fld id="{74447C9C-57A8-4003-9066-4A7E6D84F205}" type="slidenum">
              <a:rPr lang="da-DK" smtClean="0"/>
              <a:t>12</a:t>
            </a:fld>
            <a:endParaRPr lang="da-DK" dirty="0"/>
          </a:p>
        </p:txBody>
      </p:sp>
      <p:sp>
        <p:nvSpPr>
          <p:cNvPr id="2" name="Titel 1"/>
          <p:cNvSpPr>
            <a:spLocks noGrp="1"/>
          </p:cNvSpPr>
          <p:nvPr>
            <p:ph type="title"/>
          </p:nvPr>
        </p:nvSpPr>
        <p:spPr/>
        <p:txBody>
          <a:bodyPr/>
          <a:lstStyle/>
          <a:p>
            <a:r>
              <a:rPr lang="da-DK" dirty="0"/>
              <a:t>Hjælpemidler og indretning</a:t>
            </a:r>
          </a:p>
        </p:txBody>
      </p:sp>
      <p:pic>
        <p:nvPicPr>
          <p:cNvPr id="6" name="Billede 5">
            <a:extLst>
              <a:ext uri="{FF2B5EF4-FFF2-40B4-BE49-F238E27FC236}">
                <a16:creationId xmlns:a16="http://schemas.microsoft.com/office/drawing/2014/main" id="{390802A3-D511-44CE-AD90-12E5A9BE13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3960" y="755415"/>
            <a:ext cx="2260891" cy="1687130"/>
          </a:xfrm>
          <a:prstGeom prst="rect">
            <a:avLst/>
          </a:prstGeom>
        </p:spPr>
      </p:pic>
      <p:pic>
        <p:nvPicPr>
          <p:cNvPr id="8" name="Billede 7">
            <a:extLst>
              <a:ext uri="{FF2B5EF4-FFF2-40B4-BE49-F238E27FC236}">
                <a16:creationId xmlns:a16="http://schemas.microsoft.com/office/drawing/2014/main" id="{4B227089-FAF2-44F6-830A-DC9CC94278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3960" y="2765690"/>
            <a:ext cx="2573461" cy="1932711"/>
          </a:xfrm>
          <a:prstGeom prst="rect">
            <a:avLst/>
          </a:prstGeom>
        </p:spPr>
      </p:pic>
      <p:pic>
        <p:nvPicPr>
          <p:cNvPr id="10" name="Billede 9">
            <a:extLst>
              <a:ext uri="{FF2B5EF4-FFF2-40B4-BE49-F238E27FC236}">
                <a16:creationId xmlns:a16="http://schemas.microsoft.com/office/drawing/2014/main" id="{A2707741-D548-4D2D-B4FD-955DFF3AF6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820" y="2765690"/>
            <a:ext cx="2768600" cy="1847225"/>
          </a:xfrm>
          <a:prstGeom prst="rect">
            <a:avLst/>
          </a:prstGeom>
        </p:spPr>
      </p:pic>
      <p:pic>
        <p:nvPicPr>
          <p:cNvPr id="11" name="Billede 10">
            <a:extLst>
              <a:ext uri="{FF2B5EF4-FFF2-40B4-BE49-F238E27FC236}">
                <a16:creationId xmlns:a16="http://schemas.microsoft.com/office/drawing/2014/main" id="{E110C53F-8D2D-4ECA-87EC-AA8F37EC2D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8820" y="706077"/>
            <a:ext cx="2768600" cy="1824962"/>
          </a:xfrm>
          <a:prstGeom prst="rect">
            <a:avLst/>
          </a:prstGeom>
        </p:spPr>
      </p:pic>
    </p:spTree>
    <p:extLst>
      <p:ext uri="{BB962C8B-B14F-4D97-AF65-F5344CB8AC3E}">
        <p14:creationId xmlns:p14="http://schemas.microsoft.com/office/powerpoint/2010/main" val="360594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1" y="98613"/>
            <a:ext cx="6805495" cy="398639"/>
          </a:xfrm>
        </p:spPr>
        <p:txBody>
          <a:bodyPr anchor="ctr">
            <a:normAutofit/>
          </a:bodyPr>
          <a:lstStyle/>
          <a:p>
            <a:r>
              <a:rPr lang="da-DK" dirty="0"/>
              <a:t>Øvelsesark: Hjælp og støtte i hjemmet</a:t>
            </a:r>
          </a:p>
        </p:txBody>
      </p:sp>
      <p:sp>
        <p:nvSpPr>
          <p:cNvPr id="7" name="Pladsholder til indhold 6">
            <a:extLst>
              <a:ext uri="{FF2B5EF4-FFF2-40B4-BE49-F238E27FC236}">
                <a16:creationId xmlns:a16="http://schemas.microsoft.com/office/drawing/2014/main" id="{0FA98445-2DCC-4EEE-B09B-E909EB110D00}"/>
              </a:ext>
            </a:extLst>
          </p:cNvPr>
          <p:cNvSpPr>
            <a:spLocks noGrp="1"/>
          </p:cNvSpPr>
          <p:nvPr>
            <p:ph sz="half" idx="1"/>
          </p:nvPr>
        </p:nvSpPr>
        <p:spPr>
          <a:xfrm>
            <a:off x="628650" y="1369218"/>
            <a:ext cx="3886200" cy="3263504"/>
          </a:xfrm>
        </p:spPr>
        <p:txBody>
          <a:bodyPr>
            <a:normAutofit/>
          </a:bodyPr>
          <a:lstStyle/>
          <a:p>
            <a:r>
              <a:rPr lang="da-DK" sz="1800" b="1" dirty="0"/>
              <a:t>Hvilken hjælp og støtte får vi fra?</a:t>
            </a:r>
            <a:br>
              <a:rPr lang="da-DK" sz="1800" b="1" dirty="0"/>
            </a:br>
            <a:r>
              <a:rPr lang="da-DK" sz="1800" dirty="0"/>
              <a:t>Familie og venner?</a:t>
            </a:r>
            <a:br>
              <a:rPr lang="da-DK" sz="1800" dirty="0"/>
            </a:br>
            <a:r>
              <a:rPr lang="da-DK" sz="1800" dirty="0"/>
              <a:t>Professionelle?</a:t>
            </a:r>
            <a:br>
              <a:rPr lang="da-DK" sz="1800" dirty="0"/>
            </a:br>
            <a:r>
              <a:rPr lang="da-DK" sz="1800" dirty="0"/>
              <a:t>Frivillige og andre </a:t>
            </a:r>
          </a:p>
          <a:p>
            <a:endParaRPr lang="da-DK" sz="1800" dirty="0"/>
          </a:p>
          <a:p>
            <a:r>
              <a:rPr lang="da-DK" sz="1800" b="1" dirty="0"/>
              <a:t>Hvad har vi yderligere behov for hjælp til? </a:t>
            </a:r>
          </a:p>
          <a:p>
            <a:pPr marL="0" indent="0">
              <a:buNone/>
            </a:pPr>
            <a:endParaRPr lang="da-DK" dirty="0"/>
          </a:p>
        </p:txBody>
      </p:sp>
      <p:pic>
        <p:nvPicPr>
          <p:cNvPr id="10" name="Billede 9">
            <a:extLst>
              <a:ext uri="{FF2B5EF4-FFF2-40B4-BE49-F238E27FC236}">
                <a16:creationId xmlns:a16="http://schemas.microsoft.com/office/drawing/2014/main" id="{2A9F866D-0838-4443-A93F-1AB1CF1269D1}"/>
              </a:ext>
            </a:extLst>
          </p:cNvPr>
          <p:cNvPicPr>
            <a:picLocks noChangeAspect="1"/>
          </p:cNvPicPr>
          <p:nvPr/>
        </p:nvPicPr>
        <p:blipFill>
          <a:blip r:embed="rId3"/>
          <a:stretch>
            <a:fillRect/>
          </a:stretch>
        </p:blipFill>
        <p:spPr>
          <a:xfrm rot="462644">
            <a:off x="5511074" y="1040656"/>
            <a:ext cx="2137594" cy="3263504"/>
          </a:xfrm>
          <a:prstGeom prst="rect">
            <a:avLst/>
          </a:prstGeom>
          <a:noFill/>
          <a:effectLst>
            <a:outerShdw blurRad="63500" sx="102000" sy="102000" algn="ctr" rotWithShape="0">
              <a:prstClr val="black">
                <a:alpha val="40000"/>
              </a:prstClr>
            </a:outerShdw>
          </a:effectLst>
        </p:spPr>
      </p:pic>
      <p:sp>
        <p:nvSpPr>
          <p:cNvPr id="3" name="Pladsholder til dato 2">
            <a:extLst>
              <a:ext uri="{FF2B5EF4-FFF2-40B4-BE49-F238E27FC236}">
                <a16:creationId xmlns:a16="http://schemas.microsoft.com/office/drawing/2014/main" id="{E5973A2F-3361-479F-818C-49341908313A}"/>
              </a:ext>
            </a:extLst>
          </p:cNvPr>
          <p:cNvSpPr>
            <a:spLocks noGrp="1"/>
          </p:cNvSpPr>
          <p:nvPr>
            <p:ph type="dt" sz="half" idx="10"/>
          </p:nvPr>
        </p:nvSpPr>
        <p:spPr>
          <a:xfrm>
            <a:off x="628650" y="4847566"/>
            <a:ext cx="1535430" cy="273844"/>
          </a:xfrm>
        </p:spPr>
        <p:txBody>
          <a:bodyPr anchor="ctr">
            <a:normAutofit/>
          </a:bodyPr>
          <a:lstStyle/>
          <a:p>
            <a:pPr>
              <a:spcAft>
                <a:spcPts val="600"/>
              </a:spcAft>
            </a:pPr>
            <a:r>
              <a:rPr lang="da-DK"/>
              <a:t>Revideret efterår 2023</a:t>
            </a:r>
          </a:p>
        </p:txBody>
      </p:sp>
      <p:sp>
        <p:nvSpPr>
          <p:cNvPr id="4" name="Pladsholder til sidefod 3">
            <a:extLst>
              <a:ext uri="{FF2B5EF4-FFF2-40B4-BE49-F238E27FC236}">
                <a16:creationId xmlns:a16="http://schemas.microsoft.com/office/drawing/2014/main" id="{517AFF5F-1166-4853-B837-1B6EFF3FB10F}"/>
              </a:ext>
            </a:extLst>
          </p:cNvPr>
          <p:cNvSpPr>
            <a:spLocks noGrp="1"/>
          </p:cNvSpPr>
          <p:nvPr>
            <p:ph type="ftr" sz="quarter" idx="11"/>
          </p:nvPr>
        </p:nvSpPr>
        <p:spPr>
          <a:xfrm>
            <a:off x="2255520" y="4847566"/>
            <a:ext cx="5760720" cy="273844"/>
          </a:xfrm>
        </p:spPr>
        <p:txBody>
          <a:bodyPr anchor="ctr">
            <a:normAutofit/>
          </a:bodyPr>
          <a:lstStyle/>
          <a:p>
            <a:pPr>
              <a:spcAft>
                <a:spcPts val="600"/>
              </a:spcAft>
            </a:pPr>
            <a:r>
              <a:rPr lang="da-DK"/>
              <a:t>Billedmateriale: Nationalt Videnscenter for Demens / Colourbox.dk / Commons Wikimedia</a:t>
            </a:r>
          </a:p>
        </p:txBody>
      </p:sp>
      <p:sp>
        <p:nvSpPr>
          <p:cNvPr id="5" name="Pladsholder til slidenummer 4">
            <a:extLst>
              <a:ext uri="{FF2B5EF4-FFF2-40B4-BE49-F238E27FC236}">
                <a16:creationId xmlns:a16="http://schemas.microsoft.com/office/drawing/2014/main" id="{07C6A440-86BD-4BDA-B8B4-20B54D6FB229}"/>
              </a:ext>
            </a:extLst>
          </p:cNvPr>
          <p:cNvSpPr>
            <a:spLocks noGrp="1"/>
          </p:cNvSpPr>
          <p:nvPr>
            <p:ph type="sldNum" sz="quarter" idx="12"/>
          </p:nvPr>
        </p:nvSpPr>
        <p:spPr>
          <a:xfrm>
            <a:off x="8091158" y="4847566"/>
            <a:ext cx="424192" cy="273844"/>
          </a:xfrm>
        </p:spPr>
        <p:txBody>
          <a:bodyPr anchor="ctr">
            <a:normAutofit/>
          </a:bodyPr>
          <a:lstStyle/>
          <a:p>
            <a:pPr>
              <a:spcAft>
                <a:spcPts val="600"/>
              </a:spcAft>
            </a:pPr>
            <a:fld id="{74447C9C-57A8-4003-9066-4A7E6D84F205}" type="slidenum">
              <a:rPr lang="da-DK" smtClean="0"/>
              <a:pPr>
                <a:spcAft>
                  <a:spcPts val="600"/>
                </a:spcAft>
              </a:pPr>
              <a:t>13</a:t>
            </a:fld>
            <a:endParaRPr lang="da-DK"/>
          </a:p>
        </p:txBody>
      </p:sp>
    </p:spTree>
    <p:extLst>
      <p:ext uri="{BB962C8B-B14F-4D97-AF65-F5344CB8AC3E}">
        <p14:creationId xmlns:p14="http://schemas.microsoft.com/office/powerpoint/2010/main" val="368923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Muligheder for hjælp og støtte</a:t>
            </a:r>
          </a:p>
        </p:txBody>
      </p:sp>
      <p:graphicFrame>
        <p:nvGraphicFramePr>
          <p:cNvPr id="9" name="Diagram 8"/>
          <p:cNvGraphicFramePr/>
          <p:nvPr>
            <p:extLst>
              <p:ext uri="{D42A27DB-BD31-4B8C-83A1-F6EECF244321}">
                <p14:modId xmlns:p14="http://schemas.microsoft.com/office/powerpoint/2010/main" val="619601101"/>
              </p:ext>
            </p:extLst>
          </p:nvPr>
        </p:nvGraphicFramePr>
        <p:xfrm>
          <a:off x="1036320" y="403860"/>
          <a:ext cx="6979920" cy="444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dato 2">
            <a:extLst>
              <a:ext uri="{FF2B5EF4-FFF2-40B4-BE49-F238E27FC236}">
                <a16:creationId xmlns:a16="http://schemas.microsoft.com/office/drawing/2014/main" id="{5E2A9735-6EB8-4143-A66A-C4D40EE31CF3}"/>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F8586F7A-DAAA-4787-BB20-5CD6FC30BE20}"/>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Pladsholder til slidenummer 4">
            <a:extLst>
              <a:ext uri="{FF2B5EF4-FFF2-40B4-BE49-F238E27FC236}">
                <a16:creationId xmlns:a16="http://schemas.microsoft.com/office/drawing/2014/main" id="{E17FE3AC-F1FA-4A0B-B0B2-A878E54E6BE6}"/>
              </a:ext>
            </a:extLst>
          </p:cNvPr>
          <p:cNvSpPr>
            <a:spLocks noGrp="1"/>
          </p:cNvSpPr>
          <p:nvPr>
            <p:ph type="sldNum" sz="quarter" idx="12"/>
          </p:nvPr>
        </p:nvSpPr>
        <p:spPr/>
        <p:txBody>
          <a:bodyPr/>
          <a:lstStyle/>
          <a:p>
            <a:fld id="{74447C9C-57A8-4003-9066-4A7E6D84F205}" type="slidenum">
              <a:rPr lang="da-DK" smtClean="0"/>
              <a:t>14</a:t>
            </a:fld>
            <a:endParaRPr lang="da-DK" dirty="0"/>
          </a:p>
        </p:txBody>
      </p:sp>
    </p:spTree>
    <p:extLst>
      <p:ext uri="{BB962C8B-B14F-4D97-AF65-F5344CB8AC3E}">
        <p14:creationId xmlns:p14="http://schemas.microsoft.com/office/powerpoint/2010/main" val="404757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1227" y="1676696"/>
            <a:ext cx="7241549" cy="1790108"/>
          </a:xfrm>
        </p:spPr>
        <p:txBody>
          <a:bodyPr anchor="t">
            <a:normAutofit/>
          </a:bodyPr>
          <a:lstStyle/>
          <a:p>
            <a:r>
              <a:rPr lang="da-DK"/>
              <a:t>Hvad synes du har været interessant i dag?</a:t>
            </a:r>
          </a:p>
        </p:txBody>
      </p:sp>
    </p:spTree>
    <p:extLst>
      <p:ext uri="{BB962C8B-B14F-4D97-AF65-F5344CB8AC3E}">
        <p14:creationId xmlns:p14="http://schemas.microsoft.com/office/powerpoint/2010/main" val="145828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51227" y="1676696"/>
            <a:ext cx="7241549" cy="1790108"/>
          </a:xfrm>
        </p:spPr>
        <p:txBody>
          <a:bodyPr anchor="t">
            <a:normAutofit/>
          </a:bodyPr>
          <a:lstStyle/>
          <a:p>
            <a:r>
              <a:rPr lang="da-DK" dirty="0"/>
              <a:t>Tak for i dag</a:t>
            </a:r>
            <a:br>
              <a:rPr lang="da-DK" dirty="0"/>
            </a:br>
            <a:endParaRPr lang="da-DK"/>
          </a:p>
        </p:txBody>
      </p:sp>
    </p:spTree>
    <p:extLst>
      <p:ext uri="{BB962C8B-B14F-4D97-AF65-F5344CB8AC3E}">
        <p14:creationId xmlns:p14="http://schemas.microsoft.com/office/powerpoint/2010/main" val="46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711201"/>
            <a:ext cx="5829300" cy="1757999"/>
          </a:xfrm>
        </p:spPr>
        <p:txBody>
          <a:bodyPr>
            <a:noAutofit/>
          </a:bodyPr>
          <a:lstStyle/>
          <a:p>
            <a:r>
              <a:rPr lang="da-DK" dirty="0"/>
              <a:t>Velkommen </a:t>
            </a:r>
            <a:br>
              <a:rPr lang="da-DK" sz="2700" dirty="0"/>
            </a:br>
            <a:br>
              <a:rPr lang="da-DK" dirty="0"/>
            </a:br>
            <a:r>
              <a:rPr lang="da-DK" sz="2700" b="0" dirty="0"/>
              <a:t>Pårørendekursus</a:t>
            </a:r>
            <a:br>
              <a:rPr lang="da-DK" sz="2700" b="0" dirty="0"/>
            </a:br>
            <a:r>
              <a:rPr lang="da-DK" sz="2700" b="0" dirty="0"/>
              <a:t>Livet med demens i eget hjem</a:t>
            </a:r>
            <a:endParaRPr lang="da-DK" sz="2400" b="0" dirty="0"/>
          </a:p>
        </p:txBody>
      </p:sp>
      <p:sp>
        <p:nvSpPr>
          <p:cNvPr id="3" name="Subtitle 2"/>
          <p:cNvSpPr>
            <a:spLocks noGrp="1"/>
          </p:cNvSpPr>
          <p:nvPr>
            <p:ph type="subTitle" idx="1"/>
          </p:nvPr>
        </p:nvSpPr>
        <p:spPr>
          <a:xfrm>
            <a:off x="1657350" y="2571751"/>
            <a:ext cx="5829300" cy="1371600"/>
          </a:xfrm>
        </p:spPr>
        <p:txBody>
          <a:bodyPr>
            <a:normAutofit/>
          </a:bodyPr>
          <a:lstStyle/>
          <a:p>
            <a:br>
              <a:rPr lang="da-DK" dirty="0"/>
            </a:br>
            <a:r>
              <a:rPr lang="da-DK" dirty="0"/>
              <a:t>Underviser: XXX</a:t>
            </a:r>
          </a:p>
          <a:p>
            <a:r>
              <a:rPr lang="da-DK" dirty="0"/>
              <a:t>Dato</a:t>
            </a:r>
          </a:p>
          <a:p>
            <a:r>
              <a:rPr lang="da-DK" dirty="0"/>
              <a:t>Sted</a:t>
            </a:r>
          </a:p>
        </p:txBody>
      </p:sp>
    </p:spTree>
    <p:extLst>
      <p:ext uri="{BB962C8B-B14F-4D97-AF65-F5344CB8AC3E}">
        <p14:creationId xmlns:p14="http://schemas.microsoft.com/office/powerpoint/2010/main" val="21737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a-DK" dirty="0"/>
              <a:t>Modul 3</a:t>
            </a:r>
            <a:br>
              <a:rPr lang="da-DK" dirty="0"/>
            </a:br>
            <a:r>
              <a:rPr lang="da-DK" dirty="0"/>
              <a:t>Hverdagsliv med demens</a:t>
            </a:r>
          </a:p>
        </p:txBody>
      </p:sp>
      <p:sp>
        <p:nvSpPr>
          <p:cNvPr id="3" name="Subtitle 2"/>
          <p:cNvSpPr>
            <a:spLocks noGrp="1"/>
          </p:cNvSpPr>
          <p:nvPr>
            <p:ph type="subTitle" idx="1"/>
          </p:nvPr>
        </p:nvSpPr>
        <p:spPr/>
        <p:txBody>
          <a:bodyPr/>
          <a:lstStyle/>
          <a:p>
            <a:r>
              <a:rPr lang="da-DK" b="1" dirty="0"/>
              <a:t>Dagens emner:</a:t>
            </a:r>
          </a:p>
          <a:p>
            <a:r>
              <a:rPr lang="da-DK" dirty="0"/>
              <a:t>Hverdagsliv med demens</a:t>
            </a:r>
          </a:p>
          <a:p>
            <a:r>
              <a:rPr lang="da-DK" dirty="0"/>
              <a:t>Indretning, hjælpemidler og velfærdsteknologi</a:t>
            </a:r>
          </a:p>
        </p:txBody>
      </p:sp>
    </p:spTree>
    <p:extLst>
      <p:ext uri="{BB962C8B-B14F-4D97-AF65-F5344CB8AC3E}">
        <p14:creationId xmlns:p14="http://schemas.microsoft.com/office/powerpoint/2010/main" val="210082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B3400-B805-4362-98E5-2DFE5B30CC8B}"/>
              </a:ext>
            </a:extLst>
          </p:cNvPr>
          <p:cNvSpPr>
            <a:spLocks noGrp="1"/>
          </p:cNvSpPr>
          <p:nvPr>
            <p:ph type="title"/>
          </p:nvPr>
        </p:nvSpPr>
        <p:spPr>
          <a:xfrm>
            <a:off x="628651" y="98613"/>
            <a:ext cx="6805495" cy="398639"/>
          </a:xfrm>
        </p:spPr>
        <p:txBody>
          <a:bodyPr anchor="ctr">
            <a:normAutofit/>
          </a:bodyPr>
          <a:lstStyle/>
          <a:p>
            <a:r>
              <a:rPr lang="da-DK" dirty="0"/>
              <a:t>Hverdagsliv</a:t>
            </a:r>
          </a:p>
        </p:txBody>
      </p:sp>
      <p:sp>
        <p:nvSpPr>
          <p:cNvPr id="3" name="Pladsholder til indhold 2">
            <a:extLst>
              <a:ext uri="{FF2B5EF4-FFF2-40B4-BE49-F238E27FC236}">
                <a16:creationId xmlns:a16="http://schemas.microsoft.com/office/drawing/2014/main" id="{062504C0-20C3-4C2D-9887-A58D9F78EF8B}"/>
              </a:ext>
            </a:extLst>
          </p:cNvPr>
          <p:cNvSpPr>
            <a:spLocks noGrp="1"/>
          </p:cNvSpPr>
          <p:nvPr>
            <p:ph sz="half" idx="1"/>
          </p:nvPr>
        </p:nvSpPr>
        <p:spPr>
          <a:xfrm>
            <a:off x="628650" y="1369218"/>
            <a:ext cx="3886200" cy="3263504"/>
          </a:xfrm>
        </p:spPr>
        <p:txBody>
          <a:bodyPr>
            <a:normAutofit/>
          </a:bodyPr>
          <a:lstStyle/>
          <a:p>
            <a:pPr marL="0" indent="0">
              <a:buNone/>
            </a:pPr>
            <a:r>
              <a:rPr lang="da-DK" sz="1800" i="1" dirty="0"/>
              <a:t>”Jeg holder af hverdagen </a:t>
            </a:r>
            <a:br>
              <a:rPr lang="da-DK" sz="1800" i="1" dirty="0"/>
            </a:br>
            <a:r>
              <a:rPr lang="da-DK" sz="1800" i="1" dirty="0"/>
              <a:t>mest af alt holder jeg af hverdagen </a:t>
            </a:r>
            <a:br>
              <a:rPr lang="da-DK" sz="1800" i="1" dirty="0"/>
            </a:br>
            <a:r>
              <a:rPr lang="da-DK" sz="1800" i="1" dirty="0"/>
              <a:t>Den langsomme opvågnen til den kendte udsigt der alligevel ikke er helt så kendt familiens på en gang fortrolige og efter søvnens fjernhed fremmede ansigter”  </a:t>
            </a:r>
            <a:br>
              <a:rPr lang="da-DK" dirty="0"/>
            </a:br>
            <a:endParaRPr lang="da-DK" dirty="0"/>
          </a:p>
          <a:p>
            <a:pPr marL="0" indent="0">
              <a:buNone/>
            </a:pPr>
            <a:r>
              <a:rPr lang="da-DK" dirty="0"/>
              <a:t>Hyldest til hverdagen af Dan </a:t>
            </a:r>
            <a:r>
              <a:rPr lang="da-DK" dirty="0" err="1"/>
              <a:t>Turéll</a:t>
            </a:r>
            <a:r>
              <a:rPr lang="da-DK" dirty="0"/>
              <a:t> (1984)</a:t>
            </a:r>
          </a:p>
        </p:txBody>
      </p:sp>
      <p:pic>
        <p:nvPicPr>
          <p:cNvPr id="7" name="Billede 6">
            <a:extLst>
              <a:ext uri="{FF2B5EF4-FFF2-40B4-BE49-F238E27FC236}">
                <a16:creationId xmlns:a16="http://schemas.microsoft.com/office/drawing/2014/main" id="{44F7E8C5-C4DE-4082-8DCE-0ABDE571BEF6}"/>
              </a:ext>
            </a:extLst>
          </p:cNvPr>
          <p:cNvPicPr>
            <a:picLocks noChangeAspect="1"/>
          </p:cNvPicPr>
          <p:nvPr/>
        </p:nvPicPr>
        <p:blipFill>
          <a:blip r:embed="rId2"/>
          <a:stretch>
            <a:fillRect/>
          </a:stretch>
        </p:blipFill>
        <p:spPr>
          <a:xfrm>
            <a:off x="4629152" y="1369218"/>
            <a:ext cx="3886200" cy="2516314"/>
          </a:xfrm>
          <a:prstGeom prst="rect">
            <a:avLst/>
          </a:prstGeom>
          <a:noFill/>
        </p:spPr>
      </p:pic>
      <p:sp>
        <p:nvSpPr>
          <p:cNvPr id="6" name="Pladsholder til dato 5">
            <a:extLst>
              <a:ext uri="{FF2B5EF4-FFF2-40B4-BE49-F238E27FC236}">
                <a16:creationId xmlns:a16="http://schemas.microsoft.com/office/drawing/2014/main" id="{9277DB5C-3661-40F4-AD62-E63F5441A87E}"/>
              </a:ext>
            </a:extLst>
          </p:cNvPr>
          <p:cNvSpPr>
            <a:spLocks noGrp="1"/>
          </p:cNvSpPr>
          <p:nvPr>
            <p:ph type="dt" sz="half" idx="10"/>
          </p:nvPr>
        </p:nvSpPr>
        <p:spPr>
          <a:xfrm>
            <a:off x="628650" y="4847566"/>
            <a:ext cx="1535430" cy="273844"/>
          </a:xfrm>
        </p:spPr>
        <p:txBody>
          <a:bodyPr anchor="ctr">
            <a:normAutofit/>
          </a:bodyPr>
          <a:lstStyle/>
          <a:p>
            <a:pPr>
              <a:spcAft>
                <a:spcPts val="450"/>
              </a:spcAft>
            </a:pPr>
            <a:r>
              <a:rPr lang="da-DK"/>
              <a:t>Revideret efterår 2023</a:t>
            </a:r>
          </a:p>
        </p:txBody>
      </p:sp>
      <p:sp>
        <p:nvSpPr>
          <p:cNvPr id="8" name="Pladsholder til sidefod 7">
            <a:extLst>
              <a:ext uri="{FF2B5EF4-FFF2-40B4-BE49-F238E27FC236}">
                <a16:creationId xmlns:a16="http://schemas.microsoft.com/office/drawing/2014/main" id="{5B06CA6A-7047-4CD4-B554-9D648D94E011}"/>
              </a:ext>
            </a:extLst>
          </p:cNvPr>
          <p:cNvSpPr>
            <a:spLocks noGrp="1"/>
          </p:cNvSpPr>
          <p:nvPr>
            <p:ph type="ftr" sz="quarter" idx="11"/>
          </p:nvPr>
        </p:nvSpPr>
        <p:spPr>
          <a:xfrm>
            <a:off x="2255520" y="4847566"/>
            <a:ext cx="5760720" cy="273844"/>
          </a:xfrm>
        </p:spPr>
        <p:txBody>
          <a:bodyPr anchor="ctr">
            <a:normAutofit/>
          </a:bodyPr>
          <a:lstStyle/>
          <a:p>
            <a:pPr>
              <a:spcAft>
                <a:spcPts val="450"/>
              </a:spcAft>
            </a:pPr>
            <a:r>
              <a:rPr lang="da-DK"/>
              <a:t>Billedmateriale: Nationalt Videnscenter for Demens / Colourbox.dk / Commons Wikimedia</a:t>
            </a:r>
          </a:p>
        </p:txBody>
      </p:sp>
      <p:sp>
        <p:nvSpPr>
          <p:cNvPr id="13" name="Slide Number Placeholder 6">
            <a:extLst>
              <a:ext uri="{FF2B5EF4-FFF2-40B4-BE49-F238E27FC236}">
                <a16:creationId xmlns:a16="http://schemas.microsoft.com/office/drawing/2014/main" id="{36CC901B-CFCE-828E-8534-BCAF908D58AF}"/>
              </a:ext>
            </a:extLst>
          </p:cNvPr>
          <p:cNvSpPr>
            <a:spLocks noGrp="1"/>
          </p:cNvSpPr>
          <p:nvPr>
            <p:ph type="sldNum" sz="quarter" idx="12"/>
          </p:nvPr>
        </p:nvSpPr>
        <p:spPr>
          <a:xfrm>
            <a:off x="8091158" y="4847566"/>
            <a:ext cx="424192" cy="273844"/>
          </a:xfrm>
        </p:spPr>
        <p:txBody>
          <a:bodyPr/>
          <a:lstStyle/>
          <a:p>
            <a:pPr>
              <a:spcAft>
                <a:spcPts val="600"/>
              </a:spcAft>
            </a:pPr>
            <a:fld id="{74447C9C-57A8-4003-9066-4A7E6D84F205}" type="slidenum">
              <a:rPr lang="da-DK" smtClean="0"/>
              <a:pPr>
                <a:spcAft>
                  <a:spcPts val="600"/>
                </a:spcAft>
              </a:pPr>
              <a:t>4</a:t>
            </a:fld>
            <a:endParaRPr lang="da-DK"/>
          </a:p>
        </p:txBody>
      </p:sp>
      <p:sp>
        <p:nvSpPr>
          <p:cNvPr id="4" name="Pladsholder til slidenummer 3" hidden="1">
            <a:extLst>
              <a:ext uri="{FF2B5EF4-FFF2-40B4-BE49-F238E27FC236}">
                <a16:creationId xmlns:a16="http://schemas.microsoft.com/office/drawing/2014/main" id="{43A22D08-29E2-4694-B312-50DBA47E00B1}"/>
              </a:ext>
            </a:extLst>
          </p:cNvPr>
          <p:cNvSpPr>
            <a:spLocks noGrp="1"/>
          </p:cNvSpPr>
          <p:nvPr>
            <p:ph type="sldNum" sz="quarter" idx="12"/>
          </p:nvPr>
        </p:nvSpPr>
        <p:spPr/>
        <p:txBody>
          <a:bodyPr/>
          <a:lstStyle/>
          <a:p>
            <a:pPr>
              <a:spcAft>
                <a:spcPts val="600"/>
              </a:spcAft>
            </a:pPr>
            <a:fld id="{74447C9C-57A8-4003-9066-4A7E6D84F205}" type="slidenum">
              <a:rPr lang="da-DK" smtClean="0"/>
              <a:pPr>
                <a:spcAft>
                  <a:spcPts val="600"/>
                </a:spcAft>
              </a:pPr>
              <a:t>4</a:t>
            </a:fld>
            <a:endParaRPr lang="da-DK"/>
          </a:p>
        </p:txBody>
      </p:sp>
    </p:spTree>
    <p:extLst>
      <p:ext uri="{BB962C8B-B14F-4D97-AF65-F5344CB8AC3E}">
        <p14:creationId xmlns:p14="http://schemas.microsoft.com/office/powerpoint/2010/main" val="222002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Hverdagsliv</a:t>
            </a:r>
          </a:p>
        </p:txBody>
      </p:sp>
      <p:sp>
        <p:nvSpPr>
          <p:cNvPr id="5" name="Pladsholder til indhold 4"/>
          <p:cNvSpPr>
            <a:spLocks noGrp="1"/>
          </p:cNvSpPr>
          <p:nvPr>
            <p:ph idx="1"/>
          </p:nvPr>
        </p:nvSpPr>
        <p:spPr>
          <a:xfrm>
            <a:off x="628650" y="1388001"/>
            <a:ext cx="7886700" cy="3244721"/>
          </a:xfrm>
        </p:spPr>
        <p:txBody>
          <a:bodyPr/>
          <a:lstStyle/>
          <a:p>
            <a:pPr lvl="0"/>
            <a:r>
              <a:rPr lang="da-DK" dirty="0"/>
              <a:t>Styrker følelsen af hvem personen er</a:t>
            </a:r>
          </a:p>
          <a:p>
            <a:pPr lvl="0"/>
            <a:r>
              <a:rPr lang="da-DK" dirty="0"/>
              <a:t>Vedligeholder færdigheder</a:t>
            </a:r>
          </a:p>
          <a:p>
            <a:pPr lvl="0"/>
            <a:r>
              <a:rPr lang="da-DK" dirty="0"/>
              <a:t>Giver struktur i hverdagen</a:t>
            </a:r>
          </a:p>
          <a:p>
            <a:pPr lvl="0"/>
            <a:r>
              <a:rPr lang="da-DK" dirty="0"/>
              <a:t>Giver glæde og mening i hverdagen</a:t>
            </a:r>
          </a:p>
          <a:p>
            <a:pPr lvl="0"/>
            <a:r>
              <a:rPr lang="da-DK" dirty="0"/>
              <a:t>Giver tryghed</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endParaRPr lang="da-DK" dirty="0"/>
          </a:p>
        </p:txBody>
      </p:sp>
      <p:sp>
        <p:nvSpPr>
          <p:cNvPr id="3" name="Pladsholder til dato 2">
            <a:extLst>
              <a:ext uri="{FF2B5EF4-FFF2-40B4-BE49-F238E27FC236}">
                <a16:creationId xmlns:a16="http://schemas.microsoft.com/office/drawing/2014/main" id="{2D17C3A8-512A-4924-BE18-91FDE5BBD95D}"/>
              </a:ext>
            </a:extLst>
          </p:cNvPr>
          <p:cNvSpPr>
            <a:spLocks noGrp="1"/>
          </p:cNvSpPr>
          <p:nvPr>
            <p:ph type="dt" sz="half" idx="10"/>
          </p:nvPr>
        </p:nvSpPr>
        <p:spPr/>
        <p:txBody>
          <a:bodyPr/>
          <a:lstStyle/>
          <a:p>
            <a:r>
              <a:rPr lang="da-DK"/>
              <a:t>Revideret efterår 2023</a:t>
            </a:r>
            <a:endParaRPr lang="da-DK" dirty="0"/>
          </a:p>
        </p:txBody>
      </p:sp>
      <p:sp>
        <p:nvSpPr>
          <p:cNvPr id="9" name="Pladsholder til sidefod 8">
            <a:extLst>
              <a:ext uri="{FF2B5EF4-FFF2-40B4-BE49-F238E27FC236}">
                <a16:creationId xmlns:a16="http://schemas.microsoft.com/office/drawing/2014/main" id="{D81E75EC-ACEA-4447-B989-E359A62417FE}"/>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2" name="Pladsholder til slidenummer 1">
            <a:extLst>
              <a:ext uri="{FF2B5EF4-FFF2-40B4-BE49-F238E27FC236}">
                <a16:creationId xmlns:a16="http://schemas.microsoft.com/office/drawing/2014/main" id="{728F1D95-26AB-49CA-92B3-0994DABE12DC}"/>
              </a:ext>
            </a:extLst>
          </p:cNvPr>
          <p:cNvSpPr>
            <a:spLocks noGrp="1"/>
          </p:cNvSpPr>
          <p:nvPr>
            <p:ph type="sldNum" sz="quarter" idx="12"/>
          </p:nvPr>
        </p:nvSpPr>
        <p:spPr/>
        <p:txBody>
          <a:bodyPr/>
          <a:lstStyle/>
          <a:p>
            <a:fld id="{74447C9C-57A8-4003-9066-4A7E6D84F205}" type="slidenum">
              <a:rPr lang="da-DK" smtClean="0"/>
              <a:t>5</a:t>
            </a:fld>
            <a:endParaRPr lang="da-DK" dirty="0"/>
          </a:p>
        </p:txBody>
      </p:sp>
      <p:sp>
        <p:nvSpPr>
          <p:cNvPr id="6" name="Pladsholder til tekst 5"/>
          <p:cNvSpPr>
            <a:spLocks noGrp="1"/>
          </p:cNvSpPr>
          <p:nvPr>
            <p:ph type="body" sz="quarter" idx="13"/>
          </p:nvPr>
        </p:nvSpPr>
        <p:spPr/>
        <p:txBody>
          <a:bodyPr>
            <a:normAutofit/>
          </a:bodyPr>
          <a:lstStyle/>
          <a:p>
            <a:r>
              <a:rPr lang="da-DK" sz="2400" dirty="0"/>
              <a:t>De daglige aktiviteter er betydningsfulde for livskvaliteten</a:t>
            </a:r>
          </a:p>
        </p:txBody>
      </p:sp>
      <p:pic>
        <p:nvPicPr>
          <p:cNvPr id="7" name="Billede 6">
            <a:extLst>
              <a:ext uri="{FF2B5EF4-FFF2-40B4-BE49-F238E27FC236}">
                <a16:creationId xmlns:a16="http://schemas.microsoft.com/office/drawing/2014/main" id="{D3720387-A605-4998-A74A-C36A95071B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5807" y="2955906"/>
            <a:ext cx="2546360" cy="1705988"/>
          </a:xfrm>
          <a:prstGeom prst="rect">
            <a:avLst/>
          </a:prstGeom>
        </p:spPr>
      </p:pic>
      <p:pic>
        <p:nvPicPr>
          <p:cNvPr id="8" name="Billede 7">
            <a:extLst>
              <a:ext uri="{FF2B5EF4-FFF2-40B4-BE49-F238E27FC236}">
                <a16:creationId xmlns:a16="http://schemas.microsoft.com/office/drawing/2014/main" id="{7744FE54-A277-4AD6-8DC6-54EBCD8C5B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929" y="2955906"/>
            <a:ext cx="2497343" cy="1666809"/>
          </a:xfrm>
          <a:prstGeom prst="rect">
            <a:avLst/>
          </a:prstGeom>
        </p:spPr>
      </p:pic>
      <p:pic>
        <p:nvPicPr>
          <p:cNvPr id="12" name="Billede 11">
            <a:extLst>
              <a:ext uri="{FF2B5EF4-FFF2-40B4-BE49-F238E27FC236}">
                <a16:creationId xmlns:a16="http://schemas.microsoft.com/office/drawing/2014/main" id="{11BB38C5-A273-4D7C-B514-467372B4C4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43112" y="2941321"/>
            <a:ext cx="2523442" cy="1705988"/>
          </a:xfrm>
          <a:prstGeom prst="rect">
            <a:avLst/>
          </a:prstGeom>
        </p:spPr>
      </p:pic>
    </p:spTree>
    <p:extLst>
      <p:ext uri="{BB962C8B-B14F-4D97-AF65-F5344CB8AC3E}">
        <p14:creationId xmlns:p14="http://schemas.microsoft.com/office/powerpoint/2010/main" val="194997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Demens udfordrer hverdagslivet</a:t>
            </a:r>
          </a:p>
        </p:txBody>
      </p:sp>
      <p:sp>
        <p:nvSpPr>
          <p:cNvPr id="3" name="Pladsholder til indhold 2"/>
          <p:cNvSpPr>
            <a:spLocks noGrp="1"/>
          </p:cNvSpPr>
          <p:nvPr>
            <p:ph idx="1"/>
          </p:nvPr>
        </p:nvSpPr>
        <p:spPr/>
        <p:txBody>
          <a:bodyPr>
            <a:noAutofit/>
          </a:bodyPr>
          <a:lstStyle/>
          <a:p>
            <a:r>
              <a:rPr lang="da-DK" dirty="0"/>
              <a:t>Bliver det vanskeligt at klare sig selv i hverdagen</a:t>
            </a:r>
          </a:p>
          <a:p>
            <a:r>
              <a:rPr lang="da-DK" dirty="0"/>
              <a:t>Bliver det vanskeligt at fastholde sine sociale aktiviteter og fritidsinteresser</a:t>
            </a:r>
          </a:p>
          <a:p>
            <a:r>
              <a:rPr lang="da-DK" dirty="0"/>
              <a:t>Bliver man afhængig af sine nærmeste for at få hverdagen til at fungere</a:t>
            </a:r>
          </a:p>
          <a:p>
            <a:endParaRPr lang="da-DK" dirty="0"/>
          </a:p>
          <a:p>
            <a:pPr marL="0" indent="0">
              <a:buNone/>
            </a:pPr>
            <a:r>
              <a:rPr lang="da-DK" b="1" dirty="0"/>
              <a:t>Vær opmærksom på: </a:t>
            </a:r>
          </a:p>
          <a:p>
            <a:r>
              <a:rPr lang="da-DK" dirty="0"/>
              <a:t>Hvilke aktiviteter er meningsfulde for personen med demens?</a:t>
            </a:r>
          </a:p>
          <a:p>
            <a:r>
              <a:rPr lang="da-DK" dirty="0"/>
              <a:t>Hvilke hverdagsaktiviteter kan personen stadig selv eller med delvis støtte?</a:t>
            </a:r>
          </a:p>
          <a:p>
            <a:r>
              <a:rPr lang="da-DK" dirty="0"/>
              <a:t>Hvad kan personen lide at gøre sammen med andre?</a:t>
            </a:r>
          </a:p>
          <a:p>
            <a:r>
              <a:rPr lang="da-DK" dirty="0"/>
              <a:t>Hvad skal der til for at hverdagen opleves god for personen? </a:t>
            </a:r>
          </a:p>
          <a:p>
            <a:pPr marL="133350" lvl="1" indent="0">
              <a:buNone/>
            </a:pPr>
            <a:endParaRPr lang="da-DK" sz="1500" dirty="0">
              <a:hlinkClick r:id="rId3"/>
            </a:endParaRPr>
          </a:p>
          <a:p>
            <a:pPr marL="133350" lvl="1" indent="0">
              <a:buNone/>
            </a:pPr>
            <a:endParaRPr lang="da-DK" sz="1500" dirty="0">
              <a:hlinkClick r:id="rId3"/>
            </a:endParaRPr>
          </a:p>
          <a:p>
            <a:pPr marL="133350" lvl="1" indent="0">
              <a:buNone/>
            </a:pPr>
            <a:endParaRPr lang="da-DK" sz="1500" dirty="0">
              <a:hlinkClick r:id="rId3"/>
            </a:endParaRPr>
          </a:p>
          <a:p>
            <a:pPr marL="133350" lvl="1" indent="0">
              <a:buNone/>
            </a:pPr>
            <a:br>
              <a:rPr lang="da-DK" sz="1500" dirty="0"/>
            </a:br>
            <a:endParaRPr lang="da-DK" sz="1500" dirty="0"/>
          </a:p>
          <a:p>
            <a:pPr marL="0" indent="0">
              <a:buNone/>
            </a:pPr>
            <a:endParaRPr lang="da-DK" dirty="0"/>
          </a:p>
          <a:p>
            <a:endParaRPr lang="da-DK" dirty="0"/>
          </a:p>
        </p:txBody>
      </p:sp>
      <p:sp>
        <p:nvSpPr>
          <p:cNvPr id="5" name="Pladsholder til dato 4">
            <a:extLst>
              <a:ext uri="{FF2B5EF4-FFF2-40B4-BE49-F238E27FC236}">
                <a16:creationId xmlns:a16="http://schemas.microsoft.com/office/drawing/2014/main" id="{38353FF8-3CA7-4792-ADD2-C6E419FDE6CB}"/>
              </a:ext>
            </a:extLst>
          </p:cNvPr>
          <p:cNvSpPr>
            <a:spLocks noGrp="1"/>
          </p:cNvSpPr>
          <p:nvPr>
            <p:ph type="dt" sz="half" idx="10"/>
          </p:nvPr>
        </p:nvSpPr>
        <p:spPr/>
        <p:txBody>
          <a:bodyPr/>
          <a:lstStyle/>
          <a:p>
            <a:r>
              <a:rPr lang="da-DK"/>
              <a:t>Revideret efterår 2023</a:t>
            </a:r>
            <a:endParaRPr lang="da-DK" dirty="0"/>
          </a:p>
        </p:txBody>
      </p:sp>
      <p:sp>
        <p:nvSpPr>
          <p:cNvPr id="8" name="Pladsholder til sidefod 7">
            <a:extLst>
              <a:ext uri="{FF2B5EF4-FFF2-40B4-BE49-F238E27FC236}">
                <a16:creationId xmlns:a16="http://schemas.microsoft.com/office/drawing/2014/main" id="{09D83263-DFE6-4DE3-AB76-0AF1752DFD1B}"/>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4" name="Pladsholder til slidenummer 3">
            <a:extLst>
              <a:ext uri="{FF2B5EF4-FFF2-40B4-BE49-F238E27FC236}">
                <a16:creationId xmlns:a16="http://schemas.microsoft.com/office/drawing/2014/main" id="{8E775E65-7C35-45F0-A817-B4D0D74CC8C1}"/>
              </a:ext>
            </a:extLst>
          </p:cNvPr>
          <p:cNvSpPr>
            <a:spLocks noGrp="1"/>
          </p:cNvSpPr>
          <p:nvPr>
            <p:ph type="sldNum" sz="quarter" idx="12"/>
          </p:nvPr>
        </p:nvSpPr>
        <p:spPr/>
        <p:txBody>
          <a:bodyPr/>
          <a:lstStyle/>
          <a:p>
            <a:fld id="{74447C9C-57A8-4003-9066-4A7E6D84F205}" type="slidenum">
              <a:rPr lang="da-DK" smtClean="0"/>
              <a:t>6</a:t>
            </a:fld>
            <a:endParaRPr lang="da-DK" dirty="0"/>
          </a:p>
        </p:txBody>
      </p:sp>
      <p:sp>
        <p:nvSpPr>
          <p:cNvPr id="7" name="Pladsholder til tekst 6"/>
          <p:cNvSpPr>
            <a:spLocks noGrp="1"/>
          </p:cNvSpPr>
          <p:nvPr>
            <p:ph type="body" sz="quarter" idx="13"/>
          </p:nvPr>
        </p:nvSpPr>
        <p:spPr/>
        <p:txBody>
          <a:bodyPr>
            <a:normAutofit/>
          </a:bodyPr>
          <a:lstStyle/>
          <a:p>
            <a:r>
              <a:rPr lang="da-DK" sz="2400" dirty="0"/>
              <a:t>Når man får en demenssygdom </a:t>
            </a:r>
          </a:p>
        </p:txBody>
      </p:sp>
    </p:spTree>
    <p:extLst>
      <p:ext uri="{BB962C8B-B14F-4D97-AF65-F5344CB8AC3E}">
        <p14:creationId xmlns:p14="http://schemas.microsoft.com/office/powerpoint/2010/main" val="203327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Øvelsesark: Udfordringer og løsninger</a:t>
            </a:r>
          </a:p>
        </p:txBody>
      </p:sp>
      <p:sp>
        <p:nvSpPr>
          <p:cNvPr id="4" name="Pladsholder til dato 3">
            <a:extLst>
              <a:ext uri="{FF2B5EF4-FFF2-40B4-BE49-F238E27FC236}">
                <a16:creationId xmlns:a16="http://schemas.microsoft.com/office/drawing/2014/main" id="{347E67EB-082A-4E37-9E22-223169FD8454}"/>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7E2A2272-9BA5-4C6E-9A82-C9019B5002F9}"/>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Pladsholder til indhold 6">
            <a:extLst>
              <a:ext uri="{FF2B5EF4-FFF2-40B4-BE49-F238E27FC236}">
                <a16:creationId xmlns:a16="http://schemas.microsoft.com/office/drawing/2014/main" id="{9BF33C82-026A-41D1-AB21-27C1F2CF5147}"/>
              </a:ext>
            </a:extLst>
          </p:cNvPr>
          <p:cNvSpPr>
            <a:spLocks noGrp="1"/>
          </p:cNvSpPr>
          <p:nvPr>
            <p:ph idx="1"/>
          </p:nvPr>
        </p:nvSpPr>
        <p:spPr>
          <a:xfrm>
            <a:off x="628650" y="930279"/>
            <a:ext cx="3667236" cy="3484259"/>
          </a:xfrm>
        </p:spPr>
        <p:txBody>
          <a:bodyPr/>
          <a:lstStyle/>
          <a:p>
            <a:pPr marL="257175" indent="-257175"/>
            <a:r>
              <a:rPr lang="da-DK" sz="1800" dirty="0"/>
              <a:t>Hvilke udfordringer i hverdagslivet </a:t>
            </a:r>
            <a:br>
              <a:rPr lang="da-DK" sz="1800" dirty="0"/>
            </a:br>
            <a:r>
              <a:rPr lang="da-DK" sz="1800" dirty="0"/>
              <a:t>giver demenssygdommen for din kære?</a:t>
            </a:r>
            <a:br>
              <a:rPr lang="da-DK" sz="1800" dirty="0"/>
            </a:br>
            <a:r>
              <a:rPr lang="da-DK" sz="1800" dirty="0"/>
              <a:t>  </a:t>
            </a:r>
          </a:p>
          <a:p>
            <a:pPr marL="257175" indent="-257175"/>
            <a:r>
              <a:rPr lang="da-DK" sz="1800" dirty="0"/>
              <a:t>Har du eksempler på, hvordan</a:t>
            </a:r>
            <a:br>
              <a:rPr lang="da-DK" sz="1800" dirty="0"/>
            </a:br>
            <a:r>
              <a:rPr lang="da-DK" sz="1800" dirty="0"/>
              <a:t>I har løst en tidligere udfordring?</a:t>
            </a:r>
          </a:p>
          <a:p>
            <a:endParaRPr lang="da-DK" dirty="0"/>
          </a:p>
          <a:p>
            <a:endParaRPr lang="da-DK" dirty="0"/>
          </a:p>
        </p:txBody>
      </p:sp>
      <p:pic>
        <p:nvPicPr>
          <p:cNvPr id="9" name="Billede 8">
            <a:extLst>
              <a:ext uri="{FF2B5EF4-FFF2-40B4-BE49-F238E27FC236}">
                <a16:creationId xmlns:a16="http://schemas.microsoft.com/office/drawing/2014/main" id="{DB4BB922-FBE2-4144-87FA-E09076608A0C}"/>
              </a:ext>
            </a:extLst>
          </p:cNvPr>
          <p:cNvPicPr>
            <a:picLocks noChangeAspect="1"/>
          </p:cNvPicPr>
          <p:nvPr/>
        </p:nvPicPr>
        <p:blipFill>
          <a:blip r:embed="rId3"/>
          <a:stretch>
            <a:fillRect/>
          </a:stretch>
        </p:blipFill>
        <p:spPr>
          <a:xfrm rot="345174">
            <a:off x="5301741" y="1034664"/>
            <a:ext cx="2254703" cy="3422607"/>
          </a:xfrm>
          <a:prstGeom prst="rect">
            <a:avLst/>
          </a:prstGeom>
          <a:effectLst>
            <a:outerShdw blurRad="63500" sx="102000" sy="102000" algn="ctr" rotWithShape="0">
              <a:prstClr val="black">
                <a:alpha val="40000"/>
              </a:prstClr>
            </a:outerShdw>
          </a:effectLst>
        </p:spPr>
      </p:pic>
      <p:sp>
        <p:nvSpPr>
          <p:cNvPr id="3" name="Pladsholder til slidenummer 2">
            <a:extLst>
              <a:ext uri="{FF2B5EF4-FFF2-40B4-BE49-F238E27FC236}">
                <a16:creationId xmlns:a16="http://schemas.microsoft.com/office/drawing/2014/main" id="{C4080F0D-CAB0-4E06-839E-3E74BF1549FC}"/>
              </a:ext>
            </a:extLst>
          </p:cNvPr>
          <p:cNvSpPr>
            <a:spLocks noGrp="1"/>
          </p:cNvSpPr>
          <p:nvPr>
            <p:ph type="sldNum" sz="quarter" idx="12"/>
          </p:nvPr>
        </p:nvSpPr>
        <p:spPr/>
        <p:txBody>
          <a:bodyPr/>
          <a:lstStyle/>
          <a:p>
            <a:fld id="{74447C9C-57A8-4003-9066-4A7E6D84F205}" type="slidenum">
              <a:rPr lang="da-DK" smtClean="0"/>
              <a:t>7</a:t>
            </a:fld>
            <a:endParaRPr lang="da-DK" dirty="0"/>
          </a:p>
        </p:txBody>
      </p:sp>
    </p:spTree>
    <p:extLst>
      <p:ext uri="{BB962C8B-B14F-4D97-AF65-F5344CB8AC3E}">
        <p14:creationId xmlns:p14="http://schemas.microsoft.com/office/powerpoint/2010/main" val="972494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18C1B3-488E-4998-97A7-C25FC647A8C7}"/>
              </a:ext>
            </a:extLst>
          </p:cNvPr>
          <p:cNvSpPr>
            <a:spLocks noGrp="1"/>
          </p:cNvSpPr>
          <p:nvPr>
            <p:ph type="title"/>
          </p:nvPr>
        </p:nvSpPr>
        <p:spPr/>
        <p:txBody>
          <a:bodyPr/>
          <a:lstStyle/>
          <a:p>
            <a:r>
              <a:rPr lang="da-DK" dirty="0"/>
              <a:t>Et aktivt liv med demens</a:t>
            </a:r>
          </a:p>
        </p:txBody>
      </p:sp>
      <p:sp>
        <p:nvSpPr>
          <p:cNvPr id="4" name="Pladsholder til dato 3">
            <a:extLst>
              <a:ext uri="{FF2B5EF4-FFF2-40B4-BE49-F238E27FC236}">
                <a16:creationId xmlns:a16="http://schemas.microsoft.com/office/drawing/2014/main" id="{B4DF70DF-6207-45A7-9C8A-9255E4C46EB1}"/>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C270BB78-502D-4562-A55A-A890F3D38307}"/>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Pladsholder til tekst 5">
            <a:extLst>
              <a:ext uri="{FF2B5EF4-FFF2-40B4-BE49-F238E27FC236}">
                <a16:creationId xmlns:a16="http://schemas.microsoft.com/office/drawing/2014/main" id="{37231396-F92C-4994-92DA-5594569DE8A8}"/>
              </a:ext>
            </a:extLst>
          </p:cNvPr>
          <p:cNvSpPr>
            <a:spLocks noGrp="1"/>
          </p:cNvSpPr>
          <p:nvPr>
            <p:ph type="body" sz="quarter" idx="13"/>
          </p:nvPr>
        </p:nvSpPr>
        <p:spPr/>
        <p:txBody>
          <a:bodyPr>
            <a:normAutofit/>
          </a:bodyPr>
          <a:lstStyle/>
          <a:p>
            <a:pPr algn="l" fontAlgn="base"/>
            <a:r>
              <a:rPr lang="da-DK" i="0" dirty="0">
                <a:solidFill>
                  <a:srgbClr val="123845"/>
                </a:solidFill>
                <a:effectLst/>
                <a:latin typeface="+mn-lt"/>
              </a:rPr>
              <a:t>Interview med Grethe og barnebarnet Sidsel samt veninderne Ellen og Jette </a:t>
            </a:r>
          </a:p>
          <a:p>
            <a:endParaRPr lang="da-DK" dirty="0"/>
          </a:p>
        </p:txBody>
      </p:sp>
      <p:pic>
        <p:nvPicPr>
          <p:cNvPr id="1026" name="Picture 2">
            <a:hlinkClick r:id="rId3"/>
            <a:extLst>
              <a:ext uri="{FF2B5EF4-FFF2-40B4-BE49-F238E27FC236}">
                <a16:creationId xmlns:a16="http://schemas.microsoft.com/office/drawing/2014/main" id="{41E75DDC-4A24-4B43-ACB9-D9DD189FCE4F}"/>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0468" r="27886" b="10206"/>
          <a:stretch/>
        </p:blipFill>
        <p:spPr bwMode="auto">
          <a:xfrm>
            <a:off x="731520" y="1522676"/>
            <a:ext cx="3741420" cy="1888594"/>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slidenummer 2">
            <a:extLst>
              <a:ext uri="{FF2B5EF4-FFF2-40B4-BE49-F238E27FC236}">
                <a16:creationId xmlns:a16="http://schemas.microsoft.com/office/drawing/2014/main" id="{3E9918B2-4C22-475F-802E-10DD076B8B95}"/>
              </a:ext>
            </a:extLst>
          </p:cNvPr>
          <p:cNvSpPr>
            <a:spLocks noGrp="1"/>
          </p:cNvSpPr>
          <p:nvPr>
            <p:ph type="sldNum" sz="quarter" idx="12"/>
          </p:nvPr>
        </p:nvSpPr>
        <p:spPr/>
        <p:txBody>
          <a:bodyPr/>
          <a:lstStyle/>
          <a:p>
            <a:fld id="{74447C9C-57A8-4003-9066-4A7E6D84F205}" type="slidenum">
              <a:rPr lang="da-DK" smtClean="0"/>
              <a:t>8</a:t>
            </a:fld>
            <a:endParaRPr lang="da-DK" dirty="0"/>
          </a:p>
        </p:txBody>
      </p:sp>
      <p:pic>
        <p:nvPicPr>
          <p:cNvPr id="12" name="Billede 11">
            <a:hlinkClick r:id="rId3"/>
            <a:extLst>
              <a:ext uri="{FF2B5EF4-FFF2-40B4-BE49-F238E27FC236}">
                <a16:creationId xmlns:a16="http://schemas.microsoft.com/office/drawing/2014/main" id="{06FF8339-44C4-43B9-9473-404023F53654}"/>
              </a:ext>
            </a:extLst>
          </p:cNvPr>
          <p:cNvPicPr>
            <a:picLocks noChangeAspect="1"/>
          </p:cNvPicPr>
          <p:nvPr/>
        </p:nvPicPr>
        <p:blipFill>
          <a:blip r:embed="rId5"/>
          <a:stretch>
            <a:fillRect/>
          </a:stretch>
        </p:blipFill>
        <p:spPr>
          <a:xfrm>
            <a:off x="4572000" y="1514123"/>
            <a:ext cx="3949560" cy="1905699"/>
          </a:xfrm>
          <a:prstGeom prst="rect">
            <a:avLst/>
          </a:prstGeom>
        </p:spPr>
      </p:pic>
    </p:spTree>
    <p:extLst>
      <p:ext uri="{BB962C8B-B14F-4D97-AF65-F5344CB8AC3E}">
        <p14:creationId xmlns:p14="http://schemas.microsoft.com/office/powerpoint/2010/main" val="71353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14AFB5F7-30FE-8E16-A7EE-60F96420F7F2}"/>
              </a:ext>
            </a:extLst>
          </p:cNvPr>
          <p:cNvSpPr>
            <a:spLocks noGrp="1"/>
          </p:cNvSpPr>
          <p:nvPr>
            <p:ph type="body" idx="1"/>
          </p:nvPr>
        </p:nvSpPr>
        <p:spPr>
          <a:xfrm>
            <a:off x="629842" y="1260872"/>
            <a:ext cx="3868340" cy="983564"/>
          </a:xfrm>
        </p:spPr>
        <p:txBody>
          <a:bodyPr>
            <a:normAutofit/>
          </a:bodyPr>
          <a:lstStyle/>
          <a:p>
            <a:r>
              <a:rPr lang="da-DK" sz="1800" b="0" dirty="0"/>
              <a:t>’Stedet – et åndehul for yngre </a:t>
            </a:r>
            <a:br>
              <a:rPr lang="da-DK" sz="1800" b="0" dirty="0"/>
            </a:br>
            <a:r>
              <a:rPr lang="da-DK" sz="1800" b="0" dirty="0"/>
              <a:t>med demens’</a:t>
            </a:r>
          </a:p>
          <a:p>
            <a:endParaRPr lang="en-US" dirty="0"/>
          </a:p>
        </p:txBody>
      </p:sp>
      <p:sp>
        <p:nvSpPr>
          <p:cNvPr id="3" name="Pladsholder til indhold 2">
            <a:extLst>
              <a:ext uri="{FF2B5EF4-FFF2-40B4-BE49-F238E27FC236}">
                <a16:creationId xmlns:a16="http://schemas.microsoft.com/office/drawing/2014/main" id="{9310732E-AB55-4F2F-B8D4-E7EAF3A38D9A}"/>
              </a:ext>
            </a:extLst>
          </p:cNvPr>
          <p:cNvSpPr>
            <a:spLocks noGrp="1"/>
          </p:cNvSpPr>
          <p:nvPr>
            <p:ph sz="half" idx="2"/>
          </p:nvPr>
        </p:nvSpPr>
        <p:spPr>
          <a:xfrm>
            <a:off x="629842" y="1878806"/>
            <a:ext cx="3868340" cy="2763441"/>
          </a:xfrm>
        </p:spPr>
        <p:txBody>
          <a:bodyPr vert="horz" lIns="91440" tIns="45720" rIns="91440" bIns="45720" rtlCol="0">
            <a:normAutofit/>
          </a:bodyPr>
          <a:lstStyle/>
          <a:p>
            <a:endParaRPr lang="da-DK" dirty="0"/>
          </a:p>
          <a:p>
            <a:endParaRPr lang="da-DK" dirty="0"/>
          </a:p>
          <a:p>
            <a:endParaRPr lang="da-DK" dirty="0"/>
          </a:p>
        </p:txBody>
      </p:sp>
      <p:sp>
        <p:nvSpPr>
          <p:cNvPr id="14" name="Tekstfelt 13">
            <a:extLst>
              <a:ext uri="{FF2B5EF4-FFF2-40B4-BE49-F238E27FC236}">
                <a16:creationId xmlns:a16="http://schemas.microsoft.com/office/drawing/2014/main" id="{9C0DC1EE-8B8A-4E53-802E-09D7FCE7BB30}"/>
              </a:ext>
            </a:extLst>
          </p:cNvPr>
          <p:cNvSpPr txBox="1"/>
          <p:nvPr/>
        </p:nvSpPr>
        <p:spPr>
          <a:xfrm>
            <a:off x="4629151" y="1260872"/>
            <a:ext cx="3887391" cy="617934"/>
          </a:xfrm>
          <a:prstGeom prst="rect">
            <a:avLst/>
          </a:prstGeom>
        </p:spPr>
        <p:txBody>
          <a:bodyPr vert="horz" lIns="91440" tIns="45720" rIns="91440" bIns="45720" rtlCol="0" anchor="b">
            <a:normAutofit/>
          </a:bodyPr>
          <a:lstStyle/>
          <a:p>
            <a:pPr defTabSz="685800">
              <a:lnSpc>
                <a:spcPct val="90000"/>
              </a:lnSpc>
              <a:spcBef>
                <a:spcPts val="450"/>
              </a:spcBef>
            </a:pPr>
            <a:endParaRPr lang="da-DK" sz="500" b="1" kern="1200" dirty="0">
              <a:latin typeface="+mn-lt"/>
              <a:ea typeface="+mn-ea"/>
              <a:cs typeface="+mn-cs"/>
            </a:endParaRPr>
          </a:p>
        </p:txBody>
      </p:sp>
      <p:pic>
        <p:nvPicPr>
          <p:cNvPr id="13" name="Billede 12" descr="Et billede, der indeholder Ansigt, tøj, tekst, person&#10;&#10;Automatisk genereret beskrivelse">
            <a:hlinkClick r:id="rId3"/>
            <a:extLst>
              <a:ext uri="{FF2B5EF4-FFF2-40B4-BE49-F238E27FC236}">
                <a16:creationId xmlns:a16="http://schemas.microsoft.com/office/drawing/2014/main" id="{51C259DE-91B7-4E04-A9D9-B4625E2E4B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7176" b="-1"/>
          <a:stretch/>
        </p:blipFill>
        <p:spPr>
          <a:xfrm>
            <a:off x="4415863" y="1569839"/>
            <a:ext cx="3887391" cy="2763441"/>
          </a:xfrm>
          <a:prstGeom prst="rect">
            <a:avLst/>
          </a:prstGeom>
          <a:noFill/>
        </p:spPr>
      </p:pic>
      <p:sp>
        <p:nvSpPr>
          <p:cNvPr id="10" name="Pladsholder til dato 9">
            <a:extLst>
              <a:ext uri="{FF2B5EF4-FFF2-40B4-BE49-F238E27FC236}">
                <a16:creationId xmlns:a16="http://schemas.microsoft.com/office/drawing/2014/main" id="{C9AA95B3-4611-468E-B8C2-32E9B0BA6912}"/>
              </a:ext>
            </a:extLst>
          </p:cNvPr>
          <p:cNvSpPr>
            <a:spLocks noGrp="1"/>
          </p:cNvSpPr>
          <p:nvPr>
            <p:ph type="dt" sz="half" idx="10"/>
          </p:nvPr>
        </p:nvSpPr>
        <p:spPr>
          <a:xfrm>
            <a:off x="628650" y="4847566"/>
            <a:ext cx="1535430" cy="273844"/>
          </a:xfrm>
        </p:spPr>
        <p:txBody>
          <a:bodyPr vert="horz" lIns="91440" tIns="45720" rIns="91440" bIns="45720" rtlCol="0" anchor="ctr">
            <a:normAutofit/>
          </a:bodyPr>
          <a:lstStyle/>
          <a:p>
            <a:pPr>
              <a:spcAft>
                <a:spcPts val="450"/>
              </a:spcAft>
            </a:pPr>
            <a:r>
              <a:rPr lang="da-DK" kern="1200">
                <a:latin typeface="+mn-lt"/>
                <a:ea typeface="+mn-ea"/>
                <a:cs typeface="+mn-cs"/>
              </a:rPr>
              <a:t>Revideret efterår 2023</a:t>
            </a:r>
          </a:p>
        </p:txBody>
      </p:sp>
      <p:sp>
        <p:nvSpPr>
          <p:cNvPr id="12" name="Pladsholder til sidefod 11">
            <a:extLst>
              <a:ext uri="{FF2B5EF4-FFF2-40B4-BE49-F238E27FC236}">
                <a16:creationId xmlns:a16="http://schemas.microsoft.com/office/drawing/2014/main" id="{1A37FAA9-2279-4C61-803C-B800E8F9EBE5}"/>
              </a:ext>
            </a:extLst>
          </p:cNvPr>
          <p:cNvSpPr>
            <a:spLocks noGrp="1"/>
          </p:cNvSpPr>
          <p:nvPr>
            <p:ph type="ftr" sz="quarter" idx="11"/>
          </p:nvPr>
        </p:nvSpPr>
        <p:spPr>
          <a:xfrm>
            <a:off x="2255520" y="4847566"/>
            <a:ext cx="5760720" cy="273844"/>
          </a:xfrm>
        </p:spPr>
        <p:txBody>
          <a:bodyPr vert="horz" lIns="91440" tIns="45720" rIns="91440" bIns="45720" rtlCol="0" anchor="ctr">
            <a:normAutofit/>
          </a:bodyPr>
          <a:lstStyle/>
          <a:p>
            <a:pPr>
              <a:spcAft>
                <a:spcPts val="450"/>
              </a:spcAft>
            </a:pPr>
            <a:r>
              <a:rPr lang="da-DK" kern="1200">
                <a:latin typeface="+mn-lt"/>
                <a:ea typeface="+mn-ea"/>
                <a:cs typeface="+mn-cs"/>
              </a:rPr>
              <a:t>Billedmateriale: Nationalt Videnscenter for Demens / Colourbox.dk / Commons Wikimedia</a:t>
            </a:r>
          </a:p>
        </p:txBody>
      </p:sp>
      <p:sp>
        <p:nvSpPr>
          <p:cNvPr id="4" name="Pladsholder til slidenummer 3">
            <a:extLst>
              <a:ext uri="{FF2B5EF4-FFF2-40B4-BE49-F238E27FC236}">
                <a16:creationId xmlns:a16="http://schemas.microsoft.com/office/drawing/2014/main" id="{B0212972-F1A5-4770-8F04-4714CA7EE08D}"/>
              </a:ext>
            </a:extLst>
          </p:cNvPr>
          <p:cNvSpPr>
            <a:spLocks noGrp="1"/>
          </p:cNvSpPr>
          <p:nvPr>
            <p:ph type="sldNum" sz="quarter" idx="12"/>
          </p:nvPr>
        </p:nvSpPr>
        <p:spPr>
          <a:xfrm>
            <a:off x="8091158" y="4847566"/>
            <a:ext cx="424192" cy="273844"/>
          </a:xfrm>
        </p:spPr>
        <p:txBody>
          <a:bodyPr vert="horz" lIns="91440" tIns="45720" rIns="91440" bIns="45720" rtlCol="0" anchor="ctr">
            <a:normAutofit/>
          </a:bodyPr>
          <a:lstStyle/>
          <a:p>
            <a:pPr>
              <a:spcAft>
                <a:spcPts val="600"/>
              </a:spcAft>
            </a:pPr>
            <a:fld id="{74447C9C-57A8-4003-9066-4A7E6D84F205}" type="slidenum">
              <a:rPr lang="da-DK" smtClean="0"/>
              <a:pPr>
                <a:spcAft>
                  <a:spcPts val="600"/>
                </a:spcAft>
              </a:pPr>
              <a:t>9</a:t>
            </a:fld>
            <a:endParaRPr lang="da-DK"/>
          </a:p>
        </p:txBody>
      </p:sp>
      <p:sp>
        <p:nvSpPr>
          <p:cNvPr id="2" name="Titel 1">
            <a:extLst>
              <a:ext uri="{FF2B5EF4-FFF2-40B4-BE49-F238E27FC236}">
                <a16:creationId xmlns:a16="http://schemas.microsoft.com/office/drawing/2014/main" id="{DA02AB59-D55B-417C-913F-A1148870EAF6}"/>
              </a:ext>
            </a:extLst>
          </p:cNvPr>
          <p:cNvSpPr>
            <a:spLocks noGrp="1"/>
          </p:cNvSpPr>
          <p:nvPr>
            <p:ph type="title"/>
          </p:nvPr>
        </p:nvSpPr>
        <p:spPr>
          <a:xfrm>
            <a:off x="628651" y="98613"/>
            <a:ext cx="6805495" cy="398639"/>
          </a:xfrm>
        </p:spPr>
        <p:txBody>
          <a:bodyPr vert="horz" lIns="91440" tIns="0" rIns="0" bIns="0" rtlCol="0" anchor="ctr">
            <a:normAutofit/>
          </a:bodyPr>
          <a:lstStyle/>
          <a:p>
            <a:r>
              <a:rPr lang="da-DK" b="1" kern="1200">
                <a:latin typeface="+mj-lt"/>
                <a:ea typeface="+mj-ea"/>
                <a:cs typeface="+mj-cs"/>
              </a:rPr>
              <a:t>Et aktivt liv med demens</a:t>
            </a:r>
            <a:endParaRPr lang="da-DK" b="1" kern="1200" dirty="0">
              <a:latin typeface="+mj-lt"/>
              <a:ea typeface="+mj-ea"/>
              <a:cs typeface="+mj-cs"/>
            </a:endParaRPr>
          </a:p>
        </p:txBody>
      </p:sp>
    </p:spTree>
    <p:extLst>
      <p:ext uri="{BB962C8B-B14F-4D97-AF65-F5344CB8AC3E}">
        <p14:creationId xmlns:p14="http://schemas.microsoft.com/office/powerpoint/2010/main" val="1877730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skabelon_dansk">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NVD">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NVD template.potx [Read-Only]" id="{EE66486C-858B-403B-ACA9-C4438561CDF6}" vid="{1A7A5E8B-E9C1-48AB-B806-635B32427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NVD skabelon_dansk</Template>
  <TotalTime>279</TotalTime>
  <Words>1241</Words>
  <Application>Microsoft Office PowerPoint</Application>
  <PresentationFormat>Skærmshow (16:9)</PresentationFormat>
  <Paragraphs>151</Paragraphs>
  <Slides>16</Slides>
  <Notes>14</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Arial</vt:lpstr>
      <vt:lpstr>Calibri</vt:lpstr>
      <vt:lpstr>Mari</vt:lpstr>
      <vt:lpstr>Roboto</vt:lpstr>
      <vt:lpstr>NVD skabelon_dansk</vt:lpstr>
      <vt:lpstr>Værktøjskassen – støtte til et liv med demens</vt:lpstr>
      <vt:lpstr>Velkommen   Pårørendekursus Livet med demens i eget hjem</vt:lpstr>
      <vt:lpstr>Modul 3 Hverdagsliv med demens</vt:lpstr>
      <vt:lpstr>Hverdagsliv</vt:lpstr>
      <vt:lpstr>Hverdagsliv</vt:lpstr>
      <vt:lpstr>Demens udfordrer hverdagslivet</vt:lpstr>
      <vt:lpstr>Øvelsesark: Udfordringer og løsninger</vt:lpstr>
      <vt:lpstr>Et aktivt liv med demens</vt:lpstr>
      <vt:lpstr>Et aktivt liv med demens</vt:lpstr>
      <vt:lpstr>Øvelsesark: Meningsfuld hverdag</vt:lpstr>
      <vt:lpstr>Tryghed og sikkerhed i hverdagen</vt:lpstr>
      <vt:lpstr>Hjælpemidler og indretning</vt:lpstr>
      <vt:lpstr>Øvelsesark: Hjælp og støtte i hjemmet</vt:lpstr>
      <vt:lpstr>Muligheder for hjælp og støtte</vt:lpstr>
      <vt:lpstr>Hvad synes du har været interessant i dag?</vt:lpstr>
      <vt:lpstr>Tak for i dag </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Kallehauge</dc:creator>
  <cp:lastModifiedBy>Ulla Vidkjær Fejerskov</cp:lastModifiedBy>
  <cp:revision>39</cp:revision>
  <dcterms:created xsi:type="dcterms:W3CDTF">2017-03-07T10:23:34Z</dcterms:created>
  <dcterms:modified xsi:type="dcterms:W3CDTF">2023-09-12T09:48:36Z</dcterms:modified>
</cp:coreProperties>
</file>