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302" r:id="rId2"/>
    <p:sldId id="274" r:id="rId3"/>
    <p:sldId id="301" r:id="rId4"/>
    <p:sldId id="267" r:id="rId5"/>
    <p:sldId id="266" r:id="rId6"/>
    <p:sldId id="268" r:id="rId7"/>
    <p:sldId id="290" r:id="rId8"/>
    <p:sldId id="269" r:id="rId9"/>
    <p:sldId id="270" r:id="rId10"/>
    <p:sldId id="303" r:id="rId11"/>
    <p:sldId id="291" r:id="rId12"/>
    <p:sldId id="292" r:id="rId13"/>
    <p:sldId id="300" r:id="rId14"/>
    <p:sldId id="293" r:id="rId15"/>
    <p:sldId id="294" r:id="rId16"/>
    <p:sldId id="299" r:id="rId17"/>
    <p:sldId id="295" r:id="rId18"/>
    <p:sldId id="297" r:id="rId19"/>
    <p:sldId id="296" r:id="rId20"/>
    <p:sldId id="298" r:id="rId21"/>
    <p:sldId id="262" r:id="rId22"/>
  </p:sldIdLst>
  <p:sldSz cx="9144000" cy="5143500" type="screen16x9"/>
  <p:notesSz cx="6858000" cy="9144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 userDrawn="1">
          <p15:clr>
            <a:srgbClr val="A4A3A4"/>
          </p15:clr>
        </p15:guide>
        <p15:guide id="2" pos="2880" userDrawn="1">
          <p15:clr>
            <a:srgbClr val="A4A3A4"/>
          </p15:clr>
        </p15:guide>
        <p15:guide id="3" pos="3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BB36"/>
    <a:srgbClr val="E0555A"/>
    <a:srgbClr val="297241"/>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19" autoAdjust="0"/>
    <p:restoredTop sz="94660"/>
  </p:normalViewPr>
  <p:slideViewPr>
    <p:cSldViewPr snapToGrid="0" showGuides="1">
      <p:cViewPr varScale="1">
        <p:scale>
          <a:sx n="146" d="100"/>
          <a:sy n="146" d="100"/>
        </p:scale>
        <p:origin x="282" y="108"/>
      </p:cViewPr>
      <p:guideLst>
        <p:guide orient="horz" pos="413"/>
        <p:guide pos="2880"/>
        <p:guide pos="3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1DA28F-D1CD-4971-8120-229BCD19A7A4}" type="datetimeFigureOut">
              <a:rPr lang="da-DK" smtClean="0"/>
              <a:t>06-09-2023</a:t>
            </a:fld>
            <a:endParaRPr lang="da-DK"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A7F78F-E9D1-4548-9D56-DA656AD35860}" type="slidenum">
              <a:rPr lang="da-DK" smtClean="0"/>
              <a:t>‹nr.›</a:t>
            </a:fld>
            <a:endParaRPr lang="da-DK" dirty="0"/>
          </a:p>
        </p:txBody>
      </p:sp>
    </p:spTree>
    <p:extLst>
      <p:ext uri="{BB962C8B-B14F-4D97-AF65-F5344CB8AC3E}">
        <p14:creationId xmlns:p14="http://schemas.microsoft.com/office/powerpoint/2010/main" val="4012981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F11F21-6B60-4C67-91E6-74A2FBA31B78}" type="datetimeFigureOut">
              <a:rPr lang="da-DK" smtClean="0"/>
              <a:t>06-09-2023</a:t>
            </a:fld>
            <a:endParaRPr lang="da-D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dirty="0"/>
              <a:t>Edit Master </a:t>
            </a:r>
            <a:r>
              <a:rPr lang="da-DK" dirty="0" err="1"/>
              <a:t>text</a:t>
            </a:r>
            <a:r>
              <a:rPr lang="da-DK" dirty="0"/>
              <a:t> styles</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9EA10-BB89-483D-8E07-457A39A72F8F}" type="slidenum">
              <a:rPr lang="da-DK" smtClean="0"/>
              <a:t>‹nr.›</a:t>
            </a:fld>
            <a:endParaRPr lang="da-DK" dirty="0"/>
          </a:p>
        </p:txBody>
      </p:sp>
    </p:spTree>
    <p:extLst>
      <p:ext uri="{BB962C8B-B14F-4D97-AF65-F5344CB8AC3E}">
        <p14:creationId xmlns:p14="http://schemas.microsoft.com/office/powerpoint/2010/main" val="2499316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7319EA10-BB89-483D-8E07-457A39A72F8F}" type="slidenum">
              <a:rPr lang="da-DK" smtClean="0"/>
              <a:t>1</a:t>
            </a:fld>
            <a:endParaRPr lang="da-DK" dirty="0"/>
          </a:p>
        </p:txBody>
      </p:sp>
    </p:spTree>
    <p:extLst>
      <p:ext uri="{BB962C8B-B14F-4D97-AF65-F5344CB8AC3E}">
        <p14:creationId xmlns:p14="http://schemas.microsoft.com/office/powerpoint/2010/main" val="1909065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Psykiske, sociale og åndelige behov </a:t>
            </a:r>
          </a:p>
        </p:txBody>
      </p:sp>
      <p:sp>
        <p:nvSpPr>
          <p:cNvPr id="4" name="Pladsholder til slidenummer 3"/>
          <p:cNvSpPr>
            <a:spLocks noGrp="1"/>
          </p:cNvSpPr>
          <p:nvPr>
            <p:ph type="sldNum" sz="quarter" idx="10"/>
          </p:nvPr>
        </p:nvSpPr>
        <p:spPr/>
        <p:txBody>
          <a:bodyPr/>
          <a:lstStyle/>
          <a:p>
            <a:fld id="{7319EA10-BB89-483D-8E07-457A39A72F8F}" type="slidenum">
              <a:rPr lang="da-DK" smtClean="0"/>
              <a:t>19</a:t>
            </a:fld>
            <a:endParaRPr lang="da-DK" dirty="0"/>
          </a:p>
        </p:txBody>
      </p:sp>
    </p:spTree>
    <p:extLst>
      <p:ext uri="{BB962C8B-B14F-4D97-AF65-F5344CB8AC3E}">
        <p14:creationId xmlns:p14="http://schemas.microsoft.com/office/powerpoint/2010/main" val="1448574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7319EA10-BB89-483D-8E07-457A39A72F8F}" type="slidenum">
              <a:rPr lang="da-DK" smtClean="0"/>
              <a:t>2</a:t>
            </a:fld>
            <a:endParaRPr lang="da-DK" dirty="0"/>
          </a:p>
        </p:txBody>
      </p:sp>
    </p:spTree>
    <p:extLst>
      <p:ext uri="{BB962C8B-B14F-4D97-AF65-F5344CB8AC3E}">
        <p14:creationId xmlns:p14="http://schemas.microsoft.com/office/powerpoint/2010/main" val="836494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Forklar hvilke komplikationer demens medfører, at alle områder i hjernen til sidst bliver syge også de områder, der styrer de automatiske funktioner, som synkning, søvn/vågenhed, temperaturregulering, fordøjelse og vejrtrækning osv.</a:t>
            </a:r>
          </a:p>
        </p:txBody>
      </p:sp>
      <p:sp>
        <p:nvSpPr>
          <p:cNvPr id="4" name="Pladsholder til slidenummer 3"/>
          <p:cNvSpPr>
            <a:spLocks noGrp="1"/>
          </p:cNvSpPr>
          <p:nvPr>
            <p:ph type="sldNum" sz="quarter" idx="10"/>
          </p:nvPr>
        </p:nvSpPr>
        <p:spPr/>
        <p:txBody>
          <a:bodyPr/>
          <a:lstStyle/>
          <a:p>
            <a:fld id="{7319EA10-BB89-483D-8E07-457A39A72F8F}" type="slidenum">
              <a:rPr lang="da-DK" smtClean="0"/>
              <a:t>3</a:t>
            </a:fld>
            <a:endParaRPr lang="da-DK" dirty="0"/>
          </a:p>
        </p:txBody>
      </p:sp>
    </p:spTree>
    <p:extLst>
      <p:ext uri="{BB962C8B-B14F-4D97-AF65-F5344CB8AC3E}">
        <p14:creationId xmlns:p14="http://schemas.microsoft.com/office/powerpoint/2010/main" val="160817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7319EA10-BB89-483D-8E07-457A39A72F8F}" type="slidenum">
              <a:rPr lang="da-DK" smtClean="0"/>
              <a:t>4</a:t>
            </a:fld>
            <a:endParaRPr lang="da-DK" dirty="0"/>
          </a:p>
        </p:txBody>
      </p:sp>
    </p:spTree>
    <p:extLst>
      <p:ext uri="{BB962C8B-B14F-4D97-AF65-F5344CB8AC3E}">
        <p14:creationId xmlns:p14="http://schemas.microsoft.com/office/powerpoint/2010/main" val="3835640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319EA10-BB89-483D-8E07-457A39A72F8F}" type="slidenum">
              <a:rPr lang="da-DK" smtClean="0"/>
              <a:t>5</a:t>
            </a:fld>
            <a:endParaRPr lang="da-DK" dirty="0"/>
          </a:p>
        </p:txBody>
      </p:sp>
    </p:spTree>
    <p:extLst>
      <p:ext uri="{BB962C8B-B14F-4D97-AF65-F5344CB8AC3E}">
        <p14:creationId xmlns:p14="http://schemas.microsoft.com/office/powerpoint/2010/main" val="1223868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ltLang="da-DK" sz="1800" b="1" dirty="0">
                <a:latin typeface="Times New Roman" pitchFamily="18" charset="0"/>
              </a:rPr>
              <a:t>Uddyb A’erne</a:t>
            </a:r>
          </a:p>
          <a:p>
            <a:r>
              <a:rPr lang="da-DK" altLang="da-DK" sz="1800" b="1" dirty="0">
                <a:latin typeface="Times New Roman" pitchFamily="18" charset="0"/>
              </a:rPr>
              <a:t>Svær demens svarer til en udviklingsalder på ½ - 3 år</a:t>
            </a:r>
          </a:p>
        </p:txBody>
      </p:sp>
      <p:sp>
        <p:nvSpPr>
          <p:cNvPr id="4" name="Pladsholder til diasnummer 3"/>
          <p:cNvSpPr>
            <a:spLocks noGrp="1"/>
          </p:cNvSpPr>
          <p:nvPr>
            <p:ph type="sldNum" sz="quarter" idx="10"/>
          </p:nvPr>
        </p:nvSpPr>
        <p:spPr/>
        <p:txBody>
          <a:bodyPr/>
          <a:lstStyle/>
          <a:p>
            <a:fld id="{7319EA10-BB89-483D-8E07-457A39A72F8F}" type="slidenum">
              <a:rPr lang="da-DK" smtClean="0"/>
              <a:t>6</a:t>
            </a:fld>
            <a:endParaRPr lang="da-DK" dirty="0"/>
          </a:p>
        </p:txBody>
      </p:sp>
    </p:spTree>
    <p:extLst>
      <p:ext uri="{BB962C8B-B14F-4D97-AF65-F5344CB8AC3E}">
        <p14:creationId xmlns:p14="http://schemas.microsoft.com/office/powerpoint/2010/main" val="2491671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7319EA10-BB89-483D-8E07-457A39A72F8F}" type="slidenum">
              <a:rPr lang="da-DK" smtClean="0"/>
              <a:t>7</a:t>
            </a:fld>
            <a:endParaRPr lang="da-DK" dirty="0"/>
          </a:p>
        </p:txBody>
      </p:sp>
    </p:spTree>
    <p:extLst>
      <p:ext uri="{BB962C8B-B14F-4D97-AF65-F5344CB8AC3E}">
        <p14:creationId xmlns:p14="http://schemas.microsoft.com/office/powerpoint/2010/main" val="140372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altLang="da-DK" sz="1800" b="1" dirty="0">
                <a:latin typeface="Times New Roman" pitchFamily="18" charset="0"/>
              </a:rPr>
              <a:t>Tal også om understimulation og overstimulation. Kugledyner, kugle vest, tyngdetæpper, trykmassage.</a:t>
            </a:r>
          </a:p>
        </p:txBody>
      </p:sp>
      <p:sp>
        <p:nvSpPr>
          <p:cNvPr id="4" name="Pladsholder til diasnummer 3"/>
          <p:cNvSpPr>
            <a:spLocks noGrp="1"/>
          </p:cNvSpPr>
          <p:nvPr>
            <p:ph type="sldNum" sz="quarter" idx="10"/>
          </p:nvPr>
        </p:nvSpPr>
        <p:spPr/>
        <p:txBody>
          <a:bodyPr/>
          <a:lstStyle/>
          <a:p>
            <a:fld id="{7319EA10-BB89-483D-8E07-457A39A72F8F}" type="slidenum">
              <a:rPr lang="da-DK" smtClean="0"/>
              <a:t>8</a:t>
            </a:fld>
            <a:endParaRPr lang="da-DK" dirty="0"/>
          </a:p>
        </p:txBody>
      </p:sp>
    </p:spTree>
    <p:extLst>
      <p:ext uri="{BB962C8B-B14F-4D97-AF65-F5344CB8AC3E}">
        <p14:creationId xmlns:p14="http://schemas.microsoft.com/office/powerpoint/2010/main" val="414311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319EA10-BB89-483D-8E07-457A39A72F8F}" type="slidenum">
              <a:rPr lang="da-DK" smtClean="0"/>
              <a:t>9</a:t>
            </a:fld>
            <a:endParaRPr lang="da-DK" dirty="0"/>
          </a:p>
        </p:txBody>
      </p:sp>
    </p:spTree>
    <p:extLst>
      <p:ext uri="{BB962C8B-B14F-4D97-AF65-F5344CB8AC3E}">
        <p14:creationId xmlns:p14="http://schemas.microsoft.com/office/powerpoint/2010/main" val="831446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7" name="Rektangel 4"/>
          <p:cNvSpPr/>
          <p:nvPr userDrawn="1"/>
        </p:nvSpPr>
        <p:spPr>
          <a:xfrm>
            <a:off x="0" y="0"/>
            <a:ext cx="9144000" cy="44012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 name="Title 1"/>
          <p:cNvSpPr>
            <a:spLocks noGrp="1"/>
          </p:cNvSpPr>
          <p:nvPr>
            <p:ph type="ctrTitle"/>
          </p:nvPr>
        </p:nvSpPr>
        <p:spPr>
          <a:xfrm>
            <a:off x="685800" y="841773"/>
            <a:ext cx="7772400" cy="1413413"/>
          </a:xfrm>
        </p:spPr>
        <p:txBody>
          <a:bodyPr anchor="t" anchorCtr="0">
            <a:normAutofit/>
          </a:bodyPr>
          <a:lstStyle>
            <a:lvl1pPr algn="ctr">
              <a:defRPr sz="3600"/>
            </a:lvl1pPr>
          </a:lstStyle>
          <a:p>
            <a:r>
              <a:rPr lang="da-DK"/>
              <a:t>Klik for at redigere i master</a:t>
            </a:r>
            <a:endParaRPr lang="da-DK" dirty="0"/>
          </a:p>
        </p:txBody>
      </p:sp>
      <p:sp>
        <p:nvSpPr>
          <p:cNvPr id="3" name="Subtitle 2"/>
          <p:cNvSpPr>
            <a:spLocks noGrp="1"/>
          </p:cNvSpPr>
          <p:nvPr>
            <p:ph type="subTitle" idx="1"/>
          </p:nvPr>
        </p:nvSpPr>
        <p:spPr>
          <a:xfrm>
            <a:off x="685800" y="2315923"/>
            <a:ext cx="7772400" cy="1627427"/>
          </a:xfrm>
        </p:spPr>
        <p:txBody>
          <a:bodyPr/>
          <a:lstStyle>
            <a:lvl1pPr marL="0" indent="0" algn="ctr">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i master</a:t>
            </a:r>
            <a:endParaRPr lang="da-DK" dirty="0"/>
          </a:p>
        </p:txBody>
      </p:sp>
      <p:pic>
        <p:nvPicPr>
          <p:cNvPr id="4" name="Billede 8">
            <a:extLst>
              <a:ext uri="{FF2B5EF4-FFF2-40B4-BE49-F238E27FC236}">
                <a16:creationId xmlns:a16="http://schemas.microsoft.com/office/drawing/2014/main" id="{4B9B15B4-A376-16AA-039A-3B47B8306F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0190" y="4529347"/>
            <a:ext cx="1127873" cy="422650"/>
          </a:xfrm>
          <a:prstGeom prst="rect">
            <a:avLst/>
          </a:prstGeom>
        </p:spPr>
      </p:pic>
    </p:spTree>
    <p:extLst>
      <p:ext uri="{BB962C8B-B14F-4D97-AF65-F5344CB8AC3E}">
        <p14:creationId xmlns:p14="http://schemas.microsoft.com/office/powerpoint/2010/main" val="548968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d med billedteks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712096"/>
            <a:ext cx="4629150" cy="3683693"/>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i master</a:t>
            </a:r>
          </a:p>
        </p:txBody>
      </p:sp>
      <p:sp>
        <p:nvSpPr>
          <p:cNvPr id="5" name="Date Placeholder 4"/>
          <p:cNvSpPr>
            <a:spLocks noGrp="1"/>
          </p:cNvSpPr>
          <p:nvPr>
            <p:ph type="dt" sz="half" idx="10"/>
          </p:nvPr>
        </p:nvSpPr>
        <p:spPr/>
        <p:txBody>
          <a:bodyPr/>
          <a:lstStyle/>
          <a:p>
            <a:r>
              <a:rPr lang="da-DK"/>
              <a:t>Revideret efterår 2023</a:t>
            </a:r>
            <a:endParaRPr lang="da-DK" dirty="0"/>
          </a:p>
        </p:txBody>
      </p:sp>
      <p:sp>
        <p:nvSpPr>
          <p:cNvPr id="6" name="Footer Placeholder 5"/>
          <p:cNvSpPr>
            <a:spLocks noGrp="1"/>
          </p:cNvSpPr>
          <p:nvPr>
            <p:ph type="ftr" sz="quarter" idx="11"/>
          </p:nvPr>
        </p:nvSpPr>
        <p:spPr/>
        <p:txBody>
          <a:bodyPr/>
          <a:lstStyle/>
          <a:p>
            <a:r>
              <a:rPr lang="da-DK"/>
              <a:t>Billedmateriale: National Videnscenter for Demens / Colourbox.dk</a:t>
            </a:r>
            <a:endParaRPr lang="da-DK" dirty="0"/>
          </a:p>
        </p:txBody>
      </p:sp>
      <p:sp>
        <p:nvSpPr>
          <p:cNvPr id="7" name="Slide Number Placeholder 6"/>
          <p:cNvSpPr>
            <a:spLocks noGrp="1"/>
          </p:cNvSpPr>
          <p:nvPr>
            <p:ph type="sldNum" sz="quarter" idx="12"/>
          </p:nvPr>
        </p:nvSpPr>
        <p:spPr/>
        <p:txBody>
          <a:bodyPr/>
          <a:lstStyle/>
          <a:p>
            <a:fld id="{74447C9C-57A8-4003-9066-4A7E6D84F205}" type="slidenum">
              <a:rPr lang="da-DK" smtClean="0"/>
              <a:t>‹nr.›</a:t>
            </a:fld>
            <a:endParaRPr lang="da-DK" dirty="0"/>
          </a:p>
        </p:txBody>
      </p:sp>
      <p:sp>
        <p:nvSpPr>
          <p:cNvPr id="8" name="Title 7"/>
          <p:cNvSpPr>
            <a:spLocks noGrp="1"/>
          </p:cNvSpPr>
          <p:nvPr>
            <p:ph type="title"/>
          </p:nvPr>
        </p:nvSpPr>
        <p:spPr/>
        <p:txBody>
          <a:bodyPr/>
          <a:lstStyle/>
          <a:p>
            <a:r>
              <a:rPr lang="da-DK"/>
              <a:t>Klik for at redigere i master</a:t>
            </a:r>
          </a:p>
        </p:txBody>
      </p:sp>
      <p:sp>
        <p:nvSpPr>
          <p:cNvPr id="9" name="Text Placeholder 7"/>
          <p:cNvSpPr>
            <a:spLocks noGrp="1"/>
          </p:cNvSpPr>
          <p:nvPr>
            <p:ph type="body" sz="quarter" idx="13"/>
          </p:nvPr>
        </p:nvSpPr>
        <p:spPr>
          <a:xfrm>
            <a:off x="628651" y="712096"/>
            <a:ext cx="2950369" cy="741389"/>
          </a:xfrm>
        </p:spPr>
        <p:txBody>
          <a:bodyPr>
            <a:normAutofit/>
          </a:bodyPr>
          <a:lstStyle>
            <a:lvl1pPr marL="0" indent="0">
              <a:buNone/>
              <a:defRPr sz="1800">
                <a:latin typeface="+mj-lt"/>
              </a:defRPr>
            </a:lvl1pPr>
          </a:lstStyle>
          <a:p>
            <a:pPr lvl="0"/>
            <a:r>
              <a:rPr lang="da-DK"/>
              <a:t>Klik for at redigere i master</a:t>
            </a:r>
          </a:p>
        </p:txBody>
      </p:sp>
    </p:spTree>
    <p:extLst>
      <p:ext uri="{BB962C8B-B14F-4D97-AF65-F5344CB8AC3E}">
        <p14:creationId xmlns:p14="http://schemas.microsoft.com/office/powerpoint/2010/main" val="3165361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lede med billedteks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1" y="712096"/>
            <a:ext cx="4629150" cy="3683693"/>
          </a:xfrm>
        </p:spPr>
        <p:txBody>
          <a:bodyPr anchor="ctr" anchorCtr="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da-DK"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i master</a:t>
            </a:r>
          </a:p>
        </p:txBody>
      </p:sp>
      <p:sp>
        <p:nvSpPr>
          <p:cNvPr id="5" name="Date Placeholder 4"/>
          <p:cNvSpPr>
            <a:spLocks noGrp="1"/>
          </p:cNvSpPr>
          <p:nvPr>
            <p:ph type="dt" sz="half" idx="10"/>
          </p:nvPr>
        </p:nvSpPr>
        <p:spPr/>
        <p:txBody>
          <a:bodyPr/>
          <a:lstStyle/>
          <a:p>
            <a:r>
              <a:rPr lang="da-DK"/>
              <a:t>Revideret efterår 2023</a:t>
            </a:r>
            <a:endParaRPr lang="da-DK" dirty="0"/>
          </a:p>
        </p:txBody>
      </p:sp>
      <p:sp>
        <p:nvSpPr>
          <p:cNvPr id="6" name="Footer Placeholder 5"/>
          <p:cNvSpPr>
            <a:spLocks noGrp="1"/>
          </p:cNvSpPr>
          <p:nvPr>
            <p:ph type="ftr" sz="quarter" idx="11"/>
          </p:nvPr>
        </p:nvSpPr>
        <p:spPr/>
        <p:txBody>
          <a:bodyPr/>
          <a:lstStyle/>
          <a:p>
            <a:r>
              <a:rPr lang="da-DK"/>
              <a:t>Billedmateriale: National Videnscenter for Demens / Colourbox.dk</a:t>
            </a:r>
            <a:endParaRPr lang="da-DK" dirty="0"/>
          </a:p>
        </p:txBody>
      </p:sp>
      <p:sp>
        <p:nvSpPr>
          <p:cNvPr id="7" name="Slide Number Placeholder 6"/>
          <p:cNvSpPr>
            <a:spLocks noGrp="1"/>
          </p:cNvSpPr>
          <p:nvPr>
            <p:ph type="sldNum" sz="quarter" idx="12"/>
          </p:nvPr>
        </p:nvSpPr>
        <p:spPr/>
        <p:txBody>
          <a:bodyPr/>
          <a:lstStyle/>
          <a:p>
            <a:fld id="{74447C9C-57A8-4003-9066-4A7E6D84F205}" type="slidenum">
              <a:rPr lang="da-DK" smtClean="0"/>
              <a:t>‹nr.›</a:t>
            </a:fld>
            <a:endParaRPr lang="da-DK" dirty="0"/>
          </a:p>
        </p:txBody>
      </p:sp>
      <p:sp>
        <p:nvSpPr>
          <p:cNvPr id="8" name="Title 7"/>
          <p:cNvSpPr>
            <a:spLocks noGrp="1"/>
          </p:cNvSpPr>
          <p:nvPr>
            <p:ph type="title"/>
          </p:nvPr>
        </p:nvSpPr>
        <p:spPr/>
        <p:txBody>
          <a:bodyPr/>
          <a:lstStyle/>
          <a:p>
            <a:r>
              <a:rPr lang="da-DK"/>
              <a:t>Klik for at redigere i master</a:t>
            </a:r>
          </a:p>
        </p:txBody>
      </p:sp>
      <p:sp>
        <p:nvSpPr>
          <p:cNvPr id="2" name="Text Placeholder 7">
            <a:extLst>
              <a:ext uri="{FF2B5EF4-FFF2-40B4-BE49-F238E27FC236}">
                <a16:creationId xmlns:a16="http://schemas.microsoft.com/office/drawing/2014/main" id="{587DE03F-A19F-2DA5-D07F-39AEA57ED940}"/>
              </a:ext>
            </a:extLst>
          </p:cNvPr>
          <p:cNvSpPr>
            <a:spLocks noGrp="1"/>
          </p:cNvSpPr>
          <p:nvPr>
            <p:ph type="body" sz="quarter" idx="13"/>
          </p:nvPr>
        </p:nvSpPr>
        <p:spPr>
          <a:xfrm>
            <a:off x="628651" y="712096"/>
            <a:ext cx="2950369" cy="741389"/>
          </a:xfrm>
        </p:spPr>
        <p:txBody>
          <a:bodyPr>
            <a:normAutofit/>
          </a:bodyPr>
          <a:lstStyle>
            <a:lvl1pPr marL="0" indent="0">
              <a:buNone/>
              <a:defRPr sz="1800">
                <a:latin typeface="+mj-lt"/>
              </a:defRPr>
            </a:lvl1pPr>
          </a:lstStyle>
          <a:p>
            <a:pPr lvl="0"/>
            <a:r>
              <a:rPr lang="da-DK"/>
              <a:t>Klik for at redigere i master</a:t>
            </a:r>
          </a:p>
        </p:txBody>
      </p:sp>
    </p:spTree>
    <p:extLst>
      <p:ext uri="{BB962C8B-B14F-4D97-AF65-F5344CB8AC3E}">
        <p14:creationId xmlns:p14="http://schemas.microsoft.com/office/powerpoint/2010/main" val="2548643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xit m. logo">
    <p:spTree>
      <p:nvGrpSpPr>
        <p:cNvPr id="1" name=""/>
        <p:cNvGrpSpPr/>
        <p:nvPr/>
      </p:nvGrpSpPr>
      <p:grpSpPr>
        <a:xfrm>
          <a:off x="0" y="0"/>
          <a:ext cx="0" cy="0"/>
          <a:chOff x="0" y="0"/>
          <a:chExt cx="0" cy="0"/>
        </a:xfrm>
      </p:grpSpPr>
      <p:sp>
        <p:nvSpPr>
          <p:cNvPr id="7" name="Rektangel 4"/>
          <p:cNvSpPr/>
          <p:nvPr userDrawn="1"/>
        </p:nvSpPr>
        <p:spPr>
          <a:xfrm>
            <a:off x="0" y="0"/>
            <a:ext cx="9144000" cy="44012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12" name="Title 15"/>
          <p:cNvSpPr>
            <a:spLocks noGrp="1"/>
          </p:cNvSpPr>
          <p:nvPr>
            <p:ph type="title"/>
          </p:nvPr>
        </p:nvSpPr>
        <p:spPr>
          <a:xfrm>
            <a:off x="951227" y="1676696"/>
            <a:ext cx="7241549" cy="1790108"/>
          </a:xfrm>
        </p:spPr>
        <p:txBody>
          <a:bodyPr anchor="t" anchorCtr="0"/>
          <a:lstStyle>
            <a:lvl1pPr algn="ctr">
              <a:defRPr sz="5400"/>
            </a:lvl1pPr>
          </a:lstStyle>
          <a:p>
            <a:r>
              <a:rPr lang="da-DK"/>
              <a:t>Klik for at redigere i master</a:t>
            </a:r>
          </a:p>
        </p:txBody>
      </p:sp>
      <p:pic>
        <p:nvPicPr>
          <p:cNvPr id="2" name="Billede 8">
            <a:extLst>
              <a:ext uri="{FF2B5EF4-FFF2-40B4-BE49-F238E27FC236}">
                <a16:creationId xmlns:a16="http://schemas.microsoft.com/office/drawing/2014/main" id="{1B6FAF98-451D-536D-66DB-C718C67739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0190" y="4529347"/>
            <a:ext cx="1127873" cy="422650"/>
          </a:xfrm>
          <a:prstGeom prst="rect">
            <a:avLst/>
          </a:prstGeom>
        </p:spPr>
      </p:pic>
    </p:spTree>
    <p:extLst>
      <p:ext uri="{BB962C8B-B14F-4D97-AF65-F5344CB8AC3E}">
        <p14:creationId xmlns:p14="http://schemas.microsoft.com/office/powerpoint/2010/main" val="3611418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head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da-DK" dirty="0"/>
          </a:p>
        </p:txBody>
      </p:sp>
      <p:sp>
        <p:nvSpPr>
          <p:cNvPr id="3" name="Date Placeholder 2"/>
          <p:cNvSpPr>
            <a:spLocks noGrp="1"/>
          </p:cNvSpPr>
          <p:nvPr>
            <p:ph type="dt" sz="half" idx="10"/>
          </p:nvPr>
        </p:nvSpPr>
        <p:spPr/>
        <p:txBody>
          <a:bodyPr/>
          <a:lstStyle/>
          <a:p>
            <a:r>
              <a:rPr lang="da-DK"/>
              <a:t>Revideret efterår 2023</a:t>
            </a:r>
            <a:endParaRPr lang="da-DK" dirty="0"/>
          </a:p>
        </p:txBody>
      </p:sp>
      <p:sp>
        <p:nvSpPr>
          <p:cNvPr id="4" name="Footer Placeholder 3"/>
          <p:cNvSpPr>
            <a:spLocks noGrp="1"/>
          </p:cNvSpPr>
          <p:nvPr>
            <p:ph type="ftr" sz="quarter" idx="11"/>
          </p:nvPr>
        </p:nvSpPr>
        <p:spPr/>
        <p:txBody>
          <a:bodyPr/>
          <a:lstStyle/>
          <a:p>
            <a:r>
              <a:rPr lang="da-DK"/>
              <a:t>Billedmateriale: National Videnscenter for Demens / Colourbox.dk</a:t>
            </a:r>
            <a:endParaRPr lang="da-DK" dirty="0"/>
          </a:p>
        </p:txBody>
      </p:sp>
      <p:sp>
        <p:nvSpPr>
          <p:cNvPr id="5" name="Slide Number Placeholder 4"/>
          <p:cNvSpPr>
            <a:spLocks noGrp="1"/>
          </p:cNvSpPr>
          <p:nvPr>
            <p:ph type="sldNum" sz="quarter" idx="12"/>
          </p:nvPr>
        </p:nvSpPr>
        <p:spPr/>
        <p:txBody>
          <a:bodyPr/>
          <a:lstStyle/>
          <a:p>
            <a:fld id="{74447C9C-57A8-4003-9066-4A7E6D84F205}" type="slidenum">
              <a:rPr lang="da-DK" smtClean="0"/>
              <a:t>‹nr.›</a:t>
            </a:fld>
            <a:endParaRPr lang="da-DK" dirty="0"/>
          </a:p>
        </p:txBody>
      </p:sp>
      <p:sp>
        <p:nvSpPr>
          <p:cNvPr id="6" name="Text Placeholder 7"/>
          <p:cNvSpPr>
            <a:spLocks noGrp="1"/>
          </p:cNvSpPr>
          <p:nvPr>
            <p:ph type="body" sz="quarter" idx="13"/>
          </p:nvPr>
        </p:nvSpPr>
        <p:spPr>
          <a:xfrm>
            <a:off x="628650" y="577453"/>
            <a:ext cx="7886700" cy="613172"/>
          </a:xfrm>
        </p:spPr>
        <p:txBody>
          <a:bodyPr>
            <a:normAutofit/>
          </a:bodyPr>
          <a:lstStyle>
            <a:lvl1pPr marL="0" indent="0">
              <a:buNone/>
              <a:defRPr sz="1800">
                <a:latin typeface="+mj-lt"/>
              </a:defRPr>
            </a:lvl1pPr>
          </a:lstStyle>
          <a:p>
            <a:pPr lvl="0"/>
            <a:r>
              <a:rPr lang="da-DK"/>
              <a:t>Rediger teksttypografien i masteren</a:t>
            </a:r>
          </a:p>
        </p:txBody>
      </p:sp>
    </p:spTree>
    <p:extLst>
      <p:ext uri="{BB962C8B-B14F-4D97-AF65-F5344CB8AC3E}">
        <p14:creationId xmlns:p14="http://schemas.microsoft.com/office/powerpoint/2010/main" val="935349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Exit">
    <p:spTree>
      <p:nvGrpSpPr>
        <p:cNvPr id="1" name=""/>
        <p:cNvGrpSpPr/>
        <p:nvPr/>
      </p:nvGrpSpPr>
      <p:grpSpPr>
        <a:xfrm>
          <a:off x="0" y="0"/>
          <a:ext cx="0" cy="0"/>
          <a:chOff x="0" y="0"/>
          <a:chExt cx="0" cy="0"/>
        </a:xfrm>
      </p:grpSpPr>
      <p:sp>
        <p:nvSpPr>
          <p:cNvPr id="7" name="Rektangel 4"/>
          <p:cNvSpPr/>
          <p:nvPr userDrawn="1"/>
        </p:nvSpPr>
        <p:spPr>
          <a:xfrm>
            <a:off x="0" y="0"/>
            <a:ext cx="9144000" cy="44012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12" name="Title 15"/>
          <p:cNvSpPr>
            <a:spLocks noGrp="1"/>
          </p:cNvSpPr>
          <p:nvPr>
            <p:ph type="title"/>
          </p:nvPr>
        </p:nvSpPr>
        <p:spPr>
          <a:xfrm>
            <a:off x="951227" y="1676696"/>
            <a:ext cx="7241549" cy="1790108"/>
          </a:xfrm>
        </p:spPr>
        <p:txBody>
          <a:bodyPr anchor="t" anchorCtr="0"/>
          <a:lstStyle>
            <a:lvl1pPr algn="ctr">
              <a:defRPr sz="5400"/>
            </a:lvl1pPr>
          </a:lstStyle>
          <a:p>
            <a:r>
              <a:rPr lang="da-DK"/>
              <a:t>Klik for at redigere titeltypografien i masteren</a:t>
            </a:r>
          </a:p>
        </p:txBody>
      </p:sp>
      <p:pic>
        <p:nvPicPr>
          <p:cNvPr id="3" name="Billede 2">
            <a:extLst>
              <a:ext uri="{FF2B5EF4-FFF2-40B4-BE49-F238E27FC236}">
                <a16:creationId xmlns:a16="http://schemas.microsoft.com/office/drawing/2014/main" id="{9A88139E-937A-4DA5-BABC-C7315409D70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67975" y="4567287"/>
            <a:ext cx="1517873" cy="426597"/>
          </a:xfrm>
          <a:prstGeom prst="rect">
            <a:avLst/>
          </a:prstGeom>
        </p:spPr>
      </p:pic>
    </p:spTree>
    <p:extLst>
      <p:ext uri="{BB962C8B-B14F-4D97-AF65-F5344CB8AC3E}">
        <p14:creationId xmlns:p14="http://schemas.microsoft.com/office/powerpoint/2010/main" val="225586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m. logo">
    <p:spTree>
      <p:nvGrpSpPr>
        <p:cNvPr id="1" name=""/>
        <p:cNvGrpSpPr/>
        <p:nvPr/>
      </p:nvGrpSpPr>
      <p:grpSpPr>
        <a:xfrm>
          <a:off x="0" y="0"/>
          <a:ext cx="0" cy="0"/>
          <a:chOff x="0" y="0"/>
          <a:chExt cx="0" cy="0"/>
        </a:xfrm>
      </p:grpSpPr>
      <p:sp>
        <p:nvSpPr>
          <p:cNvPr id="7" name="Rektangel 4"/>
          <p:cNvSpPr/>
          <p:nvPr userDrawn="1"/>
        </p:nvSpPr>
        <p:spPr>
          <a:xfrm>
            <a:off x="0" y="0"/>
            <a:ext cx="9144000" cy="44012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 name="Title 1"/>
          <p:cNvSpPr>
            <a:spLocks noGrp="1"/>
          </p:cNvSpPr>
          <p:nvPr>
            <p:ph type="ctrTitle"/>
          </p:nvPr>
        </p:nvSpPr>
        <p:spPr>
          <a:xfrm>
            <a:off x="685800" y="841773"/>
            <a:ext cx="7772400" cy="1413413"/>
          </a:xfrm>
        </p:spPr>
        <p:txBody>
          <a:bodyPr anchor="t" anchorCtr="0">
            <a:normAutofit/>
          </a:bodyPr>
          <a:lstStyle>
            <a:lvl1pPr algn="ctr">
              <a:defRPr sz="3600"/>
            </a:lvl1pPr>
          </a:lstStyle>
          <a:p>
            <a:r>
              <a:rPr lang="da-DK"/>
              <a:t>Klik for at redigere i master</a:t>
            </a:r>
            <a:endParaRPr lang="da-DK" dirty="0"/>
          </a:p>
        </p:txBody>
      </p:sp>
      <p:sp>
        <p:nvSpPr>
          <p:cNvPr id="3" name="Subtitle 2"/>
          <p:cNvSpPr>
            <a:spLocks noGrp="1"/>
          </p:cNvSpPr>
          <p:nvPr>
            <p:ph type="subTitle" idx="1"/>
          </p:nvPr>
        </p:nvSpPr>
        <p:spPr>
          <a:xfrm>
            <a:off x="685800" y="2315923"/>
            <a:ext cx="7772400" cy="1627427"/>
          </a:xfrm>
        </p:spPr>
        <p:txBody>
          <a:bodyPr/>
          <a:lstStyle>
            <a:lvl1pPr marL="0" indent="0" algn="ctr">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i master</a:t>
            </a:r>
            <a:endParaRPr lang="da-DK" dirty="0"/>
          </a:p>
        </p:txBody>
      </p:sp>
      <p:pic>
        <p:nvPicPr>
          <p:cNvPr id="4" name="Billede 8">
            <a:extLst>
              <a:ext uri="{FF2B5EF4-FFF2-40B4-BE49-F238E27FC236}">
                <a16:creationId xmlns:a16="http://schemas.microsoft.com/office/drawing/2014/main" id="{F8C363EF-119C-1239-75CE-795D957DD2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0190" y="4529347"/>
            <a:ext cx="1127873" cy="422650"/>
          </a:xfrm>
          <a:prstGeom prst="rect">
            <a:avLst/>
          </a:prstGeom>
        </p:spPr>
      </p:pic>
    </p:spTree>
    <p:extLst>
      <p:ext uri="{BB962C8B-B14F-4D97-AF65-F5344CB8AC3E}">
        <p14:creationId xmlns:p14="http://schemas.microsoft.com/office/powerpoint/2010/main" val="190797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da-DK" dirty="0"/>
          </a:p>
        </p:txBody>
      </p:sp>
      <p:sp>
        <p:nvSpPr>
          <p:cNvPr id="3" name="Content Placeholder 2"/>
          <p:cNvSpPr>
            <a:spLocks noGrp="1"/>
          </p:cNvSpPr>
          <p:nvPr>
            <p:ph idx="1"/>
          </p:nvPr>
        </p:nvSpPr>
        <p:spPr>
          <a:xfrm>
            <a:off x="628650" y="1524000"/>
            <a:ext cx="7886700" cy="3108722"/>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Date Placeholder 3"/>
          <p:cNvSpPr>
            <a:spLocks noGrp="1"/>
          </p:cNvSpPr>
          <p:nvPr>
            <p:ph type="dt" sz="half" idx="10"/>
          </p:nvPr>
        </p:nvSpPr>
        <p:spPr/>
        <p:txBody>
          <a:bodyPr/>
          <a:lstStyle/>
          <a:p>
            <a:r>
              <a:rPr lang="da-DK"/>
              <a:t>Revideret efterår 2023</a:t>
            </a:r>
            <a:endParaRPr lang="da-DK" dirty="0"/>
          </a:p>
        </p:txBody>
      </p:sp>
      <p:sp>
        <p:nvSpPr>
          <p:cNvPr id="5" name="Footer Placeholder 4"/>
          <p:cNvSpPr>
            <a:spLocks noGrp="1"/>
          </p:cNvSpPr>
          <p:nvPr>
            <p:ph type="ftr" sz="quarter" idx="11"/>
          </p:nvPr>
        </p:nvSpPr>
        <p:spPr/>
        <p:txBody>
          <a:bodyPr/>
          <a:lstStyle/>
          <a:p>
            <a:r>
              <a:rPr lang="da-DK"/>
              <a:t>Billedmateriale: National Videnscenter for Demens / Colourbox.dk</a:t>
            </a:r>
            <a:endParaRPr lang="da-DK" dirty="0"/>
          </a:p>
        </p:txBody>
      </p:sp>
      <p:sp>
        <p:nvSpPr>
          <p:cNvPr id="6" name="Slide Number Placeholder 5"/>
          <p:cNvSpPr>
            <a:spLocks noGrp="1"/>
          </p:cNvSpPr>
          <p:nvPr>
            <p:ph type="sldNum" sz="quarter" idx="12"/>
          </p:nvPr>
        </p:nvSpPr>
        <p:spPr/>
        <p:txBody>
          <a:bodyPr/>
          <a:lstStyle/>
          <a:p>
            <a:fld id="{74447C9C-57A8-4003-9066-4A7E6D84F205}" type="slidenum">
              <a:rPr lang="da-DK" smtClean="0"/>
              <a:t>‹nr.›</a:t>
            </a:fld>
            <a:endParaRPr lang="da-DK" dirty="0"/>
          </a:p>
        </p:txBody>
      </p:sp>
      <p:sp>
        <p:nvSpPr>
          <p:cNvPr id="8" name="Text Placeholder 7"/>
          <p:cNvSpPr>
            <a:spLocks noGrp="1"/>
          </p:cNvSpPr>
          <p:nvPr>
            <p:ph type="body" sz="quarter" idx="13"/>
          </p:nvPr>
        </p:nvSpPr>
        <p:spPr>
          <a:xfrm>
            <a:off x="628650" y="712096"/>
            <a:ext cx="7886700" cy="675905"/>
          </a:xfrm>
        </p:spPr>
        <p:txBody>
          <a:bodyPr>
            <a:normAutofit/>
          </a:bodyPr>
          <a:lstStyle>
            <a:lvl1pPr marL="0" indent="0">
              <a:buNone/>
              <a:defRPr sz="1800">
                <a:latin typeface="+mj-lt"/>
              </a:defRPr>
            </a:lvl1pPr>
          </a:lstStyle>
          <a:p>
            <a:pPr lvl="0"/>
            <a:r>
              <a:rPr lang="da-DK"/>
              <a:t>Klik for at redigere i master</a:t>
            </a:r>
          </a:p>
        </p:txBody>
      </p:sp>
    </p:spTree>
    <p:extLst>
      <p:ext uri="{BB962C8B-B14F-4D97-AF65-F5344CB8AC3E}">
        <p14:creationId xmlns:p14="http://schemas.microsoft.com/office/powerpoint/2010/main" val="72195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da-DK" dirty="0"/>
              <a:t>Klik for at redigere i master</a:t>
            </a:r>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r>
              <a:rPr lang="da-DK"/>
              <a:t>Revideret efterår 2023</a:t>
            </a:r>
            <a:endParaRPr lang="da-DK" dirty="0"/>
          </a:p>
        </p:txBody>
      </p:sp>
      <p:sp>
        <p:nvSpPr>
          <p:cNvPr id="5" name="Footer Placeholder 4"/>
          <p:cNvSpPr>
            <a:spLocks noGrp="1"/>
          </p:cNvSpPr>
          <p:nvPr>
            <p:ph type="ftr" sz="quarter" idx="11"/>
          </p:nvPr>
        </p:nvSpPr>
        <p:spPr/>
        <p:txBody>
          <a:bodyPr/>
          <a:lstStyle/>
          <a:p>
            <a:r>
              <a:rPr lang="da-DK"/>
              <a:t>Billedmateriale: National Videnscenter for Demens / Colourbox.dk</a:t>
            </a:r>
            <a:endParaRPr lang="da-DK" dirty="0"/>
          </a:p>
        </p:txBody>
      </p:sp>
      <p:sp>
        <p:nvSpPr>
          <p:cNvPr id="6" name="Slide Number Placeholder 5"/>
          <p:cNvSpPr>
            <a:spLocks noGrp="1"/>
          </p:cNvSpPr>
          <p:nvPr>
            <p:ph type="sldNum" sz="quarter" idx="12"/>
          </p:nvPr>
        </p:nvSpPr>
        <p:spPr/>
        <p:txBody>
          <a:bodyPr/>
          <a:lstStyle/>
          <a:p>
            <a:fld id="{74447C9C-57A8-4003-9066-4A7E6D84F205}" type="slidenum">
              <a:rPr lang="da-DK" smtClean="0"/>
              <a:t>‹nr.›</a:t>
            </a:fld>
            <a:endParaRPr lang="da-DK" dirty="0"/>
          </a:p>
        </p:txBody>
      </p:sp>
    </p:spTree>
    <p:extLst>
      <p:ext uri="{BB962C8B-B14F-4D97-AF65-F5344CB8AC3E}">
        <p14:creationId xmlns:p14="http://schemas.microsoft.com/office/powerpoint/2010/main" val="4052499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da-DK" dirty="0"/>
          </a:p>
        </p:txBody>
      </p:sp>
      <p:sp>
        <p:nvSpPr>
          <p:cNvPr id="3" name="Content Placeholder 2"/>
          <p:cNvSpPr>
            <a:spLocks noGrp="1"/>
          </p:cNvSpPr>
          <p:nvPr>
            <p:ph sz="half" idx="1"/>
          </p:nvPr>
        </p:nvSpPr>
        <p:spPr>
          <a:xfrm>
            <a:off x="628650" y="1369218"/>
            <a:ext cx="3886200" cy="3263504"/>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Content Placeholder 3"/>
          <p:cNvSpPr>
            <a:spLocks noGrp="1"/>
          </p:cNvSpPr>
          <p:nvPr>
            <p:ph sz="half" idx="2"/>
          </p:nvPr>
        </p:nvSpPr>
        <p:spPr>
          <a:xfrm>
            <a:off x="4629150" y="1369218"/>
            <a:ext cx="3886200" cy="3263504"/>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Date Placeholder 4"/>
          <p:cNvSpPr>
            <a:spLocks noGrp="1"/>
          </p:cNvSpPr>
          <p:nvPr>
            <p:ph type="dt" sz="half" idx="10"/>
          </p:nvPr>
        </p:nvSpPr>
        <p:spPr/>
        <p:txBody>
          <a:bodyPr/>
          <a:lstStyle/>
          <a:p>
            <a:r>
              <a:rPr lang="da-DK"/>
              <a:t>Revideret efterår 2023</a:t>
            </a:r>
            <a:endParaRPr lang="da-DK" dirty="0"/>
          </a:p>
        </p:txBody>
      </p:sp>
      <p:sp>
        <p:nvSpPr>
          <p:cNvPr id="6" name="Footer Placeholder 5"/>
          <p:cNvSpPr>
            <a:spLocks noGrp="1"/>
          </p:cNvSpPr>
          <p:nvPr>
            <p:ph type="ftr" sz="quarter" idx="11"/>
          </p:nvPr>
        </p:nvSpPr>
        <p:spPr/>
        <p:txBody>
          <a:bodyPr/>
          <a:lstStyle/>
          <a:p>
            <a:r>
              <a:rPr lang="da-DK"/>
              <a:t>Billedmateriale: National Videnscenter for Demens / Colourbox.dk</a:t>
            </a:r>
            <a:endParaRPr lang="da-DK" dirty="0"/>
          </a:p>
        </p:txBody>
      </p:sp>
      <p:sp>
        <p:nvSpPr>
          <p:cNvPr id="7" name="Slide Number Placeholder 6"/>
          <p:cNvSpPr>
            <a:spLocks noGrp="1"/>
          </p:cNvSpPr>
          <p:nvPr>
            <p:ph type="sldNum" sz="quarter" idx="12"/>
          </p:nvPr>
        </p:nvSpPr>
        <p:spPr/>
        <p:txBody>
          <a:bodyPr/>
          <a:lstStyle/>
          <a:p>
            <a:fld id="{74447C9C-57A8-4003-9066-4A7E6D84F205}" type="slidenum">
              <a:rPr lang="da-DK" smtClean="0"/>
              <a:t>‹nr.›</a:t>
            </a:fld>
            <a:endParaRPr lang="da-DK" dirty="0"/>
          </a:p>
        </p:txBody>
      </p:sp>
    </p:spTree>
    <p:extLst>
      <p:ext uri="{BB962C8B-B14F-4D97-AF65-F5344CB8AC3E}">
        <p14:creationId xmlns:p14="http://schemas.microsoft.com/office/powerpoint/2010/main" val="24318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i master</a:t>
            </a:r>
          </a:p>
        </p:txBody>
      </p:sp>
      <p:sp>
        <p:nvSpPr>
          <p:cNvPr id="4" name="Content Placeholder 3"/>
          <p:cNvSpPr>
            <a:spLocks noGrp="1"/>
          </p:cNvSpPr>
          <p:nvPr>
            <p:ph sz="half" idx="2"/>
          </p:nvPr>
        </p:nvSpPr>
        <p:spPr>
          <a:xfrm>
            <a:off x="629842" y="1878806"/>
            <a:ext cx="3868340" cy="2763441"/>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i master</a:t>
            </a:r>
          </a:p>
        </p:txBody>
      </p:sp>
      <p:sp>
        <p:nvSpPr>
          <p:cNvPr id="6" name="Content Placeholder 5"/>
          <p:cNvSpPr>
            <a:spLocks noGrp="1"/>
          </p:cNvSpPr>
          <p:nvPr>
            <p:ph sz="quarter" idx="4"/>
          </p:nvPr>
        </p:nvSpPr>
        <p:spPr>
          <a:xfrm>
            <a:off x="4629151" y="1878806"/>
            <a:ext cx="3887391" cy="2763441"/>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Date Placeholder 6"/>
          <p:cNvSpPr>
            <a:spLocks noGrp="1"/>
          </p:cNvSpPr>
          <p:nvPr>
            <p:ph type="dt" sz="half" idx="10"/>
          </p:nvPr>
        </p:nvSpPr>
        <p:spPr/>
        <p:txBody>
          <a:bodyPr/>
          <a:lstStyle/>
          <a:p>
            <a:r>
              <a:rPr lang="da-DK"/>
              <a:t>Revideret efterår 2023</a:t>
            </a:r>
            <a:endParaRPr lang="da-DK" dirty="0"/>
          </a:p>
        </p:txBody>
      </p:sp>
      <p:sp>
        <p:nvSpPr>
          <p:cNvPr id="8" name="Footer Placeholder 7"/>
          <p:cNvSpPr>
            <a:spLocks noGrp="1"/>
          </p:cNvSpPr>
          <p:nvPr>
            <p:ph type="ftr" sz="quarter" idx="11"/>
          </p:nvPr>
        </p:nvSpPr>
        <p:spPr/>
        <p:txBody>
          <a:bodyPr/>
          <a:lstStyle/>
          <a:p>
            <a:r>
              <a:rPr lang="da-DK"/>
              <a:t>Billedmateriale: National Videnscenter for Demens / Colourbox.dk</a:t>
            </a:r>
            <a:endParaRPr lang="da-DK" dirty="0"/>
          </a:p>
        </p:txBody>
      </p:sp>
      <p:sp>
        <p:nvSpPr>
          <p:cNvPr id="9" name="Slide Number Placeholder 8"/>
          <p:cNvSpPr>
            <a:spLocks noGrp="1"/>
          </p:cNvSpPr>
          <p:nvPr>
            <p:ph type="sldNum" sz="quarter" idx="12"/>
          </p:nvPr>
        </p:nvSpPr>
        <p:spPr/>
        <p:txBody>
          <a:bodyPr/>
          <a:lstStyle/>
          <a:p>
            <a:fld id="{74447C9C-57A8-4003-9066-4A7E6D84F205}" type="slidenum">
              <a:rPr lang="da-DK" smtClean="0"/>
              <a:t>‹nr.›</a:t>
            </a:fld>
            <a:endParaRPr lang="da-DK" dirty="0"/>
          </a:p>
        </p:txBody>
      </p:sp>
      <p:sp>
        <p:nvSpPr>
          <p:cNvPr id="10" name="Title 9"/>
          <p:cNvSpPr>
            <a:spLocks noGrp="1"/>
          </p:cNvSpPr>
          <p:nvPr>
            <p:ph type="title"/>
          </p:nvPr>
        </p:nvSpPr>
        <p:spPr/>
        <p:txBody>
          <a:bodyPr/>
          <a:lstStyle/>
          <a:p>
            <a:r>
              <a:rPr lang="da-DK"/>
              <a:t>Klik for at redigere i master</a:t>
            </a:r>
          </a:p>
        </p:txBody>
      </p:sp>
    </p:spTree>
    <p:extLst>
      <p:ext uri="{BB962C8B-B14F-4D97-AF65-F5344CB8AC3E}">
        <p14:creationId xmlns:p14="http://schemas.microsoft.com/office/powerpoint/2010/main" val="239347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da-DK" dirty="0"/>
          </a:p>
        </p:txBody>
      </p:sp>
      <p:sp>
        <p:nvSpPr>
          <p:cNvPr id="3" name="Date Placeholder 2"/>
          <p:cNvSpPr>
            <a:spLocks noGrp="1"/>
          </p:cNvSpPr>
          <p:nvPr>
            <p:ph type="dt" sz="half" idx="10"/>
          </p:nvPr>
        </p:nvSpPr>
        <p:spPr/>
        <p:txBody>
          <a:bodyPr/>
          <a:lstStyle/>
          <a:p>
            <a:r>
              <a:rPr lang="da-DK"/>
              <a:t>Revideret efterår 2023</a:t>
            </a:r>
            <a:endParaRPr lang="da-DK" dirty="0"/>
          </a:p>
        </p:txBody>
      </p:sp>
      <p:sp>
        <p:nvSpPr>
          <p:cNvPr id="4" name="Footer Placeholder 3"/>
          <p:cNvSpPr>
            <a:spLocks noGrp="1"/>
          </p:cNvSpPr>
          <p:nvPr>
            <p:ph type="ftr" sz="quarter" idx="11"/>
          </p:nvPr>
        </p:nvSpPr>
        <p:spPr/>
        <p:txBody>
          <a:bodyPr/>
          <a:lstStyle/>
          <a:p>
            <a:r>
              <a:rPr lang="da-DK"/>
              <a:t>Billedmateriale: National Videnscenter for Demens / Colourbox.dk</a:t>
            </a:r>
            <a:endParaRPr lang="da-DK" dirty="0"/>
          </a:p>
        </p:txBody>
      </p:sp>
      <p:sp>
        <p:nvSpPr>
          <p:cNvPr id="5" name="Slide Number Placeholder 4"/>
          <p:cNvSpPr>
            <a:spLocks noGrp="1"/>
          </p:cNvSpPr>
          <p:nvPr>
            <p:ph type="sldNum" sz="quarter" idx="12"/>
          </p:nvPr>
        </p:nvSpPr>
        <p:spPr/>
        <p:txBody>
          <a:bodyPr/>
          <a:lstStyle/>
          <a:p>
            <a:fld id="{74447C9C-57A8-4003-9066-4A7E6D84F205}" type="slidenum">
              <a:rPr lang="da-DK" smtClean="0"/>
              <a:t>‹nr.›</a:t>
            </a:fld>
            <a:endParaRPr lang="da-DK" dirty="0"/>
          </a:p>
        </p:txBody>
      </p:sp>
    </p:spTree>
    <p:extLst>
      <p:ext uri="{BB962C8B-B14F-4D97-AF65-F5344CB8AC3E}">
        <p14:creationId xmlns:p14="http://schemas.microsoft.com/office/powerpoint/2010/main" val="315508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head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da-DK" dirty="0"/>
          </a:p>
        </p:txBody>
      </p:sp>
      <p:sp>
        <p:nvSpPr>
          <p:cNvPr id="3" name="Date Placeholder 2"/>
          <p:cNvSpPr>
            <a:spLocks noGrp="1"/>
          </p:cNvSpPr>
          <p:nvPr>
            <p:ph type="dt" sz="half" idx="10"/>
          </p:nvPr>
        </p:nvSpPr>
        <p:spPr/>
        <p:txBody>
          <a:bodyPr/>
          <a:lstStyle/>
          <a:p>
            <a:r>
              <a:rPr lang="da-DK"/>
              <a:t>Revideret efterår 2023</a:t>
            </a:r>
            <a:endParaRPr lang="da-DK" dirty="0"/>
          </a:p>
        </p:txBody>
      </p:sp>
      <p:sp>
        <p:nvSpPr>
          <p:cNvPr id="4" name="Footer Placeholder 3"/>
          <p:cNvSpPr>
            <a:spLocks noGrp="1"/>
          </p:cNvSpPr>
          <p:nvPr>
            <p:ph type="ftr" sz="quarter" idx="11"/>
          </p:nvPr>
        </p:nvSpPr>
        <p:spPr/>
        <p:txBody>
          <a:bodyPr/>
          <a:lstStyle/>
          <a:p>
            <a:r>
              <a:rPr lang="da-DK"/>
              <a:t>Billedmateriale: National Videnscenter for Demens / Colourbox.dk</a:t>
            </a:r>
            <a:endParaRPr lang="da-DK" dirty="0"/>
          </a:p>
        </p:txBody>
      </p:sp>
      <p:sp>
        <p:nvSpPr>
          <p:cNvPr id="5" name="Slide Number Placeholder 4"/>
          <p:cNvSpPr>
            <a:spLocks noGrp="1"/>
          </p:cNvSpPr>
          <p:nvPr>
            <p:ph type="sldNum" sz="quarter" idx="12"/>
          </p:nvPr>
        </p:nvSpPr>
        <p:spPr/>
        <p:txBody>
          <a:bodyPr/>
          <a:lstStyle/>
          <a:p>
            <a:fld id="{74447C9C-57A8-4003-9066-4A7E6D84F205}" type="slidenum">
              <a:rPr lang="da-DK" smtClean="0"/>
              <a:t>‹nr.›</a:t>
            </a:fld>
            <a:endParaRPr lang="da-DK" dirty="0"/>
          </a:p>
        </p:txBody>
      </p:sp>
      <p:sp>
        <p:nvSpPr>
          <p:cNvPr id="7" name="Text Placeholder 7">
            <a:extLst>
              <a:ext uri="{FF2B5EF4-FFF2-40B4-BE49-F238E27FC236}">
                <a16:creationId xmlns:a16="http://schemas.microsoft.com/office/drawing/2014/main" id="{4AE06F40-8F72-4FFE-43A6-58585E0F16AB}"/>
              </a:ext>
            </a:extLst>
          </p:cNvPr>
          <p:cNvSpPr>
            <a:spLocks noGrp="1"/>
          </p:cNvSpPr>
          <p:nvPr>
            <p:ph type="body" sz="quarter" idx="14"/>
          </p:nvPr>
        </p:nvSpPr>
        <p:spPr>
          <a:xfrm>
            <a:off x="628650" y="712096"/>
            <a:ext cx="7886700" cy="675905"/>
          </a:xfrm>
        </p:spPr>
        <p:txBody>
          <a:bodyPr>
            <a:normAutofit/>
          </a:bodyPr>
          <a:lstStyle>
            <a:lvl1pPr marL="0" indent="0">
              <a:buNone/>
              <a:defRPr sz="1800">
                <a:latin typeface="+mj-lt"/>
              </a:defRPr>
            </a:lvl1pPr>
          </a:lstStyle>
          <a:p>
            <a:pPr lvl="0"/>
            <a:r>
              <a:rPr lang="da-DK"/>
              <a:t>Klik for at redigere i master</a:t>
            </a:r>
          </a:p>
        </p:txBody>
      </p:sp>
    </p:spTree>
    <p:extLst>
      <p:ext uri="{BB962C8B-B14F-4D97-AF65-F5344CB8AC3E}">
        <p14:creationId xmlns:p14="http://schemas.microsoft.com/office/powerpoint/2010/main" val="181050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a:t>Revideret efterår 2023</a:t>
            </a:r>
            <a:endParaRPr lang="da-DK" dirty="0"/>
          </a:p>
        </p:txBody>
      </p:sp>
      <p:sp>
        <p:nvSpPr>
          <p:cNvPr id="3" name="Footer Placeholder 2"/>
          <p:cNvSpPr>
            <a:spLocks noGrp="1"/>
          </p:cNvSpPr>
          <p:nvPr>
            <p:ph type="ftr" sz="quarter" idx="11"/>
          </p:nvPr>
        </p:nvSpPr>
        <p:spPr/>
        <p:txBody>
          <a:bodyPr/>
          <a:lstStyle/>
          <a:p>
            <a:r>
              <a:rPr lang="da-DK"/>
              <a:t>Billedmateriale: National Videnscenter for Demens / Colourbox.dk</a:t>
            </a:r>
            <a:endParaRPr lang="da-DK" dirty="0"/>
          </a:p>
        </p:txBody>
      </p:sp>
      <p:sp>
        <p:nvSpPr>
          <p:cNvPr id="4" name="Slide Number Placeholder 3"/>
          <p:cNvSpPr>
            <a:spLocks noGrp="1"/>
          </p:cNvSpPr>
          <p:nvPr>
            <p:ph type="sldNum" sz="quarter" idx="12"/>
          </p:nvPr>
        </p:nvSpPr>
        <p:spPr/>
        <p:txBody>
          <a:bodyPr/>
          <a:lstStyle/>
          <a:p>
            <a:fld id="{74447C9C-57A8-4003-9066-4A7E6D84F205}" type="slidenum">
              <a:rPr lang="da-DK" smtClean="0"/>
              <a:t>‹nr.›</a:t>
            </a:fld>
            <a:endParaRPr lang="da-DK" dirty="0"/>
          </a:p>
        </p:txBody>
      </p:sp>
      <p:sp>
        <p:nvSpPr>
          <p:cNvPr id="5" name="Title 4"/>
          <p:cNvSpPr>
            <a:spLocks noGrp="1"/>
          </p:cNvSpPr>
          <p:nvPr>
            <p:ph type="title"/>
          </p:nvPr>
        </p:nvSpPr>
        <p:spPr/>
        <p:txBody>
          <a:bodyPr/>
          <a:lstStyle/>
          <a:p>
            <a:r>
              <a:rPr lang="da-DK"/>
              <a:t>Klik for at redigere i master</a:t>
            </a:r>
          </a:p>
        </p:txBody>
      </p:sp>
    </p:spTree>
    <p:extLst>
      <p:ext uri="{BB962C8B-B14F-4D97-AF65-F5344CB8AC3E}">
        <p14:creationId xmlns:p14="http://schemas.microsoft.com/office/powerpoint/2010/main" val="141655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3"/>
          <p:cNvSpPr/>
          <p:nvPr/>
        </p:nvSpPr>
        <p:spPr>
          <a:xfrm>
            <a:off x="0" y="-1"/>
            <a:ext cx="9144000" cy="5649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p>
        </p:txBody>
      </p:sp>
      <p:sp>
        <p:nvSpPr>
          <p:cNvPr id="2" name="Title Placeholder 1"/>
          <p:cNvSpPr>
            <a:spLocks noGrp="1"/>
          </p:cNvSpPr>
          <p:nvPr>
            <p:ph type="title"/>
          </p:nvPr>
        </p:nvSpPr>
        <p:spPr>
          <a:xfrm>
            <a:off x="628651" y="98613"/>
            <a:ext cx="6805495" cy="398639"/>
          </a:xfrm>
          <a:prstGeom prst="rect">
            <a:avLst/>
          </a:prstGeom>
        </p:spPr>
        <p:txBody>
          <a:bodyPr vert="horz" lIns="91440" tIns="0" rIns="0" bIns="0" rtlCol="0" anchor="ctr">
            <a:noAutofit/>
          </a:bodyPr>
          <a:lstStyle/>
          <a:p>
            <a:r>
              <a:rPr lang="da-DK" dirty="0"/>
              <a:t>Klik for at redigere i master</a:t>
            </a:r>
          </a:p>
        </p:txBody>
      </p:sp>
      <p:sp>
        <p:nvSpPr>
          <p:cNvPr id="3" name="Text Placeholder 2"/>
          <p:cNvSpPr>
            <a:spLocks noGrp="1"/>
          </p:cNvSpPr>
          <p:nvPr>
            <p:ph type="body" idx="1"/>
          </p:nvPr>
        </p:nvSpPr>
        <p:spPr>
          <a:xfrm>
            <a:off x="628650" y="1369218"/>
            <a:ext cx="7886700" cy="3263504"/>
          </a:xfrm>
          <a:prstGeom prst="rect">
            <a:avLst/>
          </a:prstGeom>
        </p:spPr>
        <p:txBody>
          <a:bodyPr vert="horz" lIns="91440" tIns="45720" rIns="91440" bIns="45720" rtlCol="0">
            <a:normAutofit/>
          </a:bodyPr>
          <a:lstStyle/>
          <a:p>
            <a:pPr lvl="0"/>
            <a:r>
              <a:rPr lang="da-DK" dirty="0"/>
              <a:t>Edit Master </a:t>
            </a:r>
            <a:r>
              <a:rPr lang="da-DK" dirty="0" err="1"/>
              <a:t>text</a:t>
            </a:r>
            <a:r>
              <a:rPr lang="da-DK" dirty="0"/>
              <a:t> styles</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4" name="Date Placeholder 3"/>
          <p:cNvSpPr>
            <a:spLocks noGrp="1"/>
          </p:cNvSpPr>
          <p:nvPr>
            <p:ph type="dt" sz="half" idx="2"/>
          </p:nvPr>
        </p:nvSpPr>
        <p:spPr>
          <a:xfrm>
            <a:off x="628650" y="4847566"/>
            <a:ext cx="1535430" cy="273844"/>
          </a:xfrm>
          <a:prstGeom prst="rect">
            <a:avLst/>
          </a:prstGeom>
        </p:spPr>
        <p:txBody>
          <a:bodyPr vert="horz" lIns="91440" tIns="45720" rIns="91440" bIns="45720" rtlCol="0" anchor="ctr"/>
          <a:lstStyle>
            <a:lvl1pPr algn="l">
              <a:defRPr sz="900">
                <a:solidFill>
                  <a:schemeClr val="tx1"/>
                </a:solidFill>
              </a:defRPr>
            </a:lvl1pPr>
          </a:lstStyle>
          <a:p>
            <a:r>
              <a:rPr lang="da-DK" noProof="0"/>
              <a:t>Revideret efterår 2023</a:t>
            </a:r>
            <a:endParaRPr lang="da-DK" noProof="0" dirty="0"/>
          </a:p>
        </p:txBody>
      </p:sp>
      <p:sp>
        <p:nvSpPr>
          <p:cNvPr id="5" name="Footer Placeholder 4"/>
          <p:cNvSpPr>
            <a:spLocks noGrp="1"/>
          </p:cNvSpPr>
          <p:nvPr>
            <p:ph type="ftr" sz="quarter" idx="3"/>
          </p:nvPr>
        </p:nvSpPr>
        <p:spPr>
          <a:xfrm>
            <a:off x="2255520" y="4847566"/>
            <a:ext cx="5760720" cy="273844"/>
          </a:xfrm>
          <a:prstGeom prst="rect">
            <a:avLst/>
          </a:prstGeom>
        </p:spPr>
        <p:txBody>
          <a:bodyPr vert="horz" lIns="91440" tIns="45720" rIns="91440" bIns="45720" rtlCol="0" anchor="ctr"/>
          <a:lstStyle>
            <a:lvl1pPr algn="l">
              <a:defRPr sz="900">
                <a:solidFill>
                  <a:schemeClr val="tx1"/>
                </a:solidFill>
              </a:defRPr>
            </a:lvl1pPr>
          </a:lstStyle>
          <a:p>
            <a:r>
              <a:rPr lang="da-DK"/>
              <a:t>Billedmateriale: National Videnscenter for Demens / Colourbox.dk</a:t>
            </a:r>
            <a:endParaRPr lang="da-DK" dirty="0"/>
          </a:p>
        </p:txBody>
      </p:sp>
      <p:sp>
        <p:nvSpPr>
          <p:cNvPr id="6" name="Slide Number Placeholder 5"/>
          <p:cNvSpPr>
            <a:spLocks noGrp="1"/>
          </p:cNvSpPr>
          <p:nvPr>
            <p:ph type="sldNum" sz="quarter" idx="4"/>
          </p:nvPr>
        </p:nvSpPr>
        <p:spPr>
          <a:xfrm>
            <a:off x="8091158" y="4847566"/>
            <a:ext cx="424192" cy="273844"/>
          </a:xfrm>
          <a:prstGeom prst="rect">
            <a:avLst/>
          </a:prstGeom>
        </p:spPr>
        <p:txBody>
          <a:bodyPr vert="horz" lIns="91440" tIns="45720" rIns="91440" bIns="45720" rtlCol="0" anchor="ctr"/>
          <a:lstStyle>
            <a:lvl1pPr algn="r">
              <a:defRPr sz="900">
                <a:solidFill>
                  <a:schemeClr val="tx1"/>
                </a:solidFill>
              </a:defRPr>
            </a:lvl1pPr>
          </a:lstStyle>
          <a:p>
            <a:fld id="{74447C9C-57A8-4003-9066-4A7E6D84F205}" type="slidenum">
              <a:rPr lang="da-DK" smtClean="0"/>
              <a:pPr/>
              <a:t>‹nr.›</a:t>
            </a:fld>
            <a:endParaRPr lang="da-DK" dirty="0"/>
          </a:p>
        </p:txBody>
      </p:sp>
      <p:cxnSp>
        <p:nvCxnSpPr>
          <p:cNvPr id="9" name="Lige forbindelse 6"/>
          <p:cNvCxnSpPr/>
          <p:nvPr/>
        </p:nvCxnSpPr>
        <p:spPr>
          <a:xfrm>
            <a:off x="0" y="4824557"/>
            <a:ext cx="914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Billede 9">
            <a:extLst>
              <a:ext uri="{FF2B5EF4-FFF2-40B4-BE49-F238E27FC236}">
                <a16:creationId xmlns:a16="http://schemas.microsoft.com/office/drawing/2014/main" id="{F1743E11-D8BE-4D28-F4F0-E6FE08D07C01}"/>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870200" y="79237"/>
            <a:ext cx="1077835" cy="406511"/>
          </a:xfrm>
          <a:prstGeom prst="rect">
            <a:avLst/>
          </a:prstGeom>
        </p:spPr>
      </p:pic>
    </p:spTree>
    <p:extLst>
      <p:ext uri="{BB962C8B-B14F-4D97-AF65-F5344CB8AC3E}">
        <p14:creationId xmlns:p14="http://schemas.microsoft.com/office/powerpoint/2010/main" val="2187612668"/>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71" r:id="rId8"/>
    <p:sldLayoutId id="2147483667" r:id="rId9"/>
    <p:sldLayoutId id="2147483668" r:id="rId10"/>
    <p:sldLayoutId id="2147483669" r:id="rId11"/>
    <p:sldLayoutId id="2147483674" r:id="rId12"/>
    <p:sldLayoutId id="2147483675" r:id="rId13"/>
    <p:sldLayoutId id="2147483676" r:id="rId14"/>
  </p:sldLayoutIdLst>
  <p:hf hdr="0"/>
  <p:txStyles>
    <p:titleStyle>
      <a:lvl1pPr algn="l" defTabSz="685800" rtl="0" eaLnBrk="1" latinLnBrk="0" hangingPunct="1">
        <a:lnSpc>
          <a:spcPct val="90000"/>
        </a:lnSpc>
        <a:spcBef>
          <a:spcPct val="0"/>
        </a:spcBef>
        <a:buNone/>
        <a:defRPr sz="2100" b="1" kern="1200">
          <a:solidFill>
            <a:schemeClr val="bg1"/>
          </a:solidFill>
          <a:latin typeface="+mj-lt"/>
          <a:ea typeface="+mj-ea"/>
          <a:cs typeface="+mj-cs"/>
        </a:defRPr>
      </a:lvl1pPr>
    </p:titleStyle>
    <p:bodyStyle>
      <a:lvl1pPr marL="133350" indent="-133350" algn="l" defTabSz="685800" rtl="0" eaLnBrk="1" latinLnBrk="0" hangingPunct="1">
        <a:lnSpc>
          <a:spcPct val="100000"/>
        </a:lnSpc>
        <a:spcBef>
          <a:spcPts val="450"/>
        </a:spcBef>
        <a:buFont typeface="Arial" panose="020B0604020202020204" pitchFamily="34" charset="0"/>
        <a:buChar char="•"/>
        <a:defRPr sz="1500" kern="1200">
          <a:solidFill>
            <a:schemeClr val="tx1"/>
          </a:solidFill>
          <a:latin typeface="+mn-lt"/>
          <a:ea typeface="+mn-ea"/>
          <a:cs typeface="+mn-cs"/>
        </a:defRPr>
      </a:lvl1pPr>
      <a:lvl2pPr marL="267891" indent="-134541" algn="l" defTabSz="685800" rtl="0" eaLnBrk="1" latinLnBrk="0" hangingPunct="1">
        <a:lnSpc>
          <a:spcPct val="100000"/>
        </a:lnSpc>
        <a:spcBef>
          <a:spcPts val="450"/>
        </a:spcBef>
        <a:buFont typeface="Arial" panose="020B0604020202020204" pitchFamily="34" charset="0"/>
        <a:buChar char="•"/>
        <a:defRPr sz="1350" kern="1200">
          <a:solidFill>
            <a:schemeClr val="tx1"/>
          </a:solidFill>
          <a:latin typeface="+mn-lt"/>
          <a:ea typeface="+mn-ea"/>
          <a:cs typeface="+mn-cs"/>
        </a:defRPr>
      </a:lvl2pPr>
      <a:lvl3pPr marL="404813" indent="-136922" algn="l" defTabSz="685800" rtl="0" eaLnBrk="1" latinLnBrk="0" hangingPunct="1">
        <a:lnSpc>
          <a:spcPct val="100000"/>
        </a:lnSpc>
        <a:spcBef>
          <a:spcPts val="450"/>
        </a:spcBef>
        <a:buFont typeface="Arial" panose="020B0604020202020204" pitchFamily="34" charset="0"/>
        <a:buChar char="•"/>
        <a:defRPr sz="1200" kern="1200">
          <a:solidFill>
            <a:schemeClr val="tx1"/>
          </a:solidFill>
          <a:latin typeface="+mn-lt"/>
          <a:ea typeface="+mn-ea"/>
          <a:cs typeface="+mn-cs"/>
        </a:defRPr>
      </a:lvl3pPr>
      <a:lvl4pPr marL="538163" indent="-133350" algn="l" defTabSz="685800" rtl="0" eaLnBrk="1" latinLnBrk="0" hangingPunct="1">
        <a:lnSpc>
          <a:spcPct val="100000"/>
        </a:lnSpc>
        <a:spcBef>
          <a:spcPts val="450"/>
        </a:spcBef>
        <a:buFont typeface="Arial" panose="020B0604020202020204" pitchFamily="34" charset="0"/>
        <a:buChar char="•"/>
        <a:defRPr sz="1050" kern="1200">
          <a:solidFill>
            <a:schemeClr val="tx1"/>
          </a:solidFill>
          <a:latin typeface="+mn-lt"/>
          <a:ea typeface="+mn-ea"/>
          <a:cs typeface="+mn-cs"/>
        </a:defRPr>
      </a:lvl4pPr>
      <a:lvl5pPr marL="672704" indent="-134541" algn="l" defTabSz="685800" rtl="0" eaLnBrk="1" latinLnBrk="0" hangingPunct="1">
        <a:lnSpc>
          <a:spcPct val="100000"/>
        </a:lnSpc>
        <a:spcBef>
          <a:spcPts val="450"/>
        </a:spcBef>
        <a:buFont typeface="Arial" panose="020B0604020202020204" pitchFamily="34" charset="0"/>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File:Alzheimers_brain.jp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841772"/>
            <a:ext cx="5829300" cy="1801067"/>
          </a:xfrm>
        </p:spPr>
        <p:txBody>
          <a:bodyPr>
            <a:normAutofit fontScale="90000"/>
          </a:bodyPr>
          <a:lstStyle/>
          <a:p>
            <a:r>
              <a:rPr lang="da-DK" sz="3975" dirty="0"/>
              <a:t>Velkommen</a:t>
            </a:r>
            <a:br>
              <a:rPr lang="da-DK" sz="3975" dirty="0"/>
            </a:br>
            <a:br>
              <a:rPr lang="da-DK" sz="2025" b="0" dirty="0"/>
            </a:br>
            <a:r>
              <a:rPr lang="da-DK" sz="3000" b="0" dirty="0"/>
              <a:t>Pårørendekursus</a:t>
            </a:r>
            <a:br>
              <a:rPr lang="da-DK" sz="3000" b="0" dirty="0"/>
            </a:br>
            <a:br>
              <a:rPr lang="da-DK" sz="3000" b="0" dirty="0"/>
            </a:br>
            <a:r>
              <a:rPr lang="da-DK" sz="3000" b="0" dirty="0"/>
              <a:t>Den sidste tid – og tiden efter</a:t>
            </a:r>
            <a:br>
              <a:rPr lang="da-DK" b="0" dirty="0"/>
            </a:br>
            <a:br>
              <a:rPr lang="da-DK" b="0" dirty="0"/>
            </a:br>
            <a:br>
              <a:rPr lang="da-DK" dirty="0"/>
            </a:br>
            <a:endParaRPr lang="da-DK" sz="2025" b="0" dirty="0"/>
          </a:p>
        </p:txBody>
      </p:sp>
      <p:sp>
        <p:nvSpPr>
          <p:cNvPr id="3" name="Subtitle 2"/>
          <p:cNvSpPr>
            <a:spLocks noGrp="1"/>
          </p:cNvSpPr>
          <p:nvPr>
            <p:ph type="subTitle" idx="1"/>
          </p:nvPr>
        </p:nvSpPr>
        <p:spPr>
          <a:xfrm>
            <a:off x="1657350" y="2801745"/>
            <a:ext cx="5829300" cy="1141606"/>
          </a:xfrm>
        </p:spPr>
        <p:txBody>
          <a:bodyPr>
            <a:normAutofit fontScale="92500" lnSpcReduction="20000"/>
          </a:bodyPr>
          <a:lstStyle/>
          <a:p>
            <a:endParaRPr lang="da-DK" dirty="0"/>
          </a:p>
          <a:p>
            <a:r>
              <a:rPr lang="da-DK" dirty="0"/>
              <a:t>Underviser: XXX</a:t>
            </a:r>
          </a:p>
          <a:p>
            <a:r>
              <a:rPr lang="da-DK" dirty="0"/>
              <a:t>Dato</a:t>
            </a:r>
          </a:p>
          <a:p>
            <a:r>
              <a:rPr lang="da-DK" dirty="0"/>
              <a:t>Sted</a:t>
            </a:r>
          </a:p>
        </p:txBody>
      </p:sp>
    </p:spTree>
    <p:extLst>
      <p:ext uri="{BB962C8B-B14F-4D97-AF65-F5344CB8AC3E}">
        <p14:creationId xmlns:p14="http://schemas.microsoft.com/office/powerpoint/2010/main" val="717313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Afvikling af færdigheder</a:t>
            </a:r>
          </a:p>
        </p:txBody>
      </p:sp>
      <p:sp>
        <p:nvSpPr>
          <p:cNvPr id="3" name="Content Placeholder 2"/>
          <p:cNvSpPr>
            <a:spLocks noGrp="1"/>
          </p:cNvSpPr>
          <p:nvPr>
            <p:ph idx="1"/>
          </p:nvPr>
        </p:nvSpPr>
        <p:spPr>
          <a:xfrm>
            <a:off x="647455" y="698384"/>
            <a:ext cx="7199895" cy="3934338"/>
          </a:xfrm>
        </p:spPr>
        <p:txBody>
          <a:bodyPr>
            <a:normAutofit/>
          </a:bodyPr>
          <a:lstStyle/>
          <a:p>
            <a:pPr marL="0" indent="0">
              <a:buNone/>
            </a:pPr>
            <a:r>
              <a:rPr lang="da-DK" dirty="0"/>
              <a:t>Ved Alzheimers sygdom afvikles de praktiske, kognitive og emotionelle færdigheder på nogenlunde samme måde, som de tilsvarende færdigheder udvikles hos børn.</a:t>
            </a:r>
          </a:p>
          <a:p>
            <a:pPr marL="0" indent="0">
              <a:buNone/>
            </a:pPr>
            <a:endParaRPr lang="da-DK" dirty="0"/>
          </a:p>
          <a:p>
            <a:r>
              <a:rPr lang="da-DK" dirty="0"/>
              <a:t>I de sidste stadier af demensforløbet har personen brug for omfattende </a:t>
            </a:r>
            <a:r>
              <a:rPr lang="da-DK" b="1" dirty="0"/>
              <a:t>praktisk hjælp og pleje</a:t>
            </a:r>
            <a:r>
              <a:rPr lang="da-DK" dirty="0"/>
              <a:t>, svarende til et lille barn på ½ - 3 år. </a:t>
            </a:r>
          </a:p>
          <a:p>
            <a:pPr marL="0" indent="0">
              <a:buNone/>
            </a:pPr>
            <a:endParaRPr lang="da-DK" dirty="0"/>
          </a:p>
          <a:p>
            <a:r>
              <a:rPr lang="da-DK" dirty="0"/>
              <a:t>Udover praktisk hjælp og pleje har personen også behov for total </a:t>
            </a:r>
            <a:r>
              <a:rPr lang="da-DK" b="1" dirty="0"/>
              <a:t>følelsesmæssig omsorg </a:t>
            </a:r>
            <a:r>
              <a:rPr lang="da-DK" dirty="0"/>
              <a:t>– fx holden i hånd, nusse på kind og tæt fysisk kontakt (svarende til et spædbarns emotionelle behov).</a:t>
            </a:r>
          </a:p>
          <a:p>
            <a:pPr marL="0" indent="0">
              <a:buNone/>
            </a:pPr>
            <a:endParaRPr lang="da-DK" dirty="0"/>
          </a:p>
          <a:p>
            <a:r>
              <a:rPr lang="da-DK" dirty="0"/>
              <a:t>Hvis ikke personen får dækket disse behov, kan </a:t>
            </a:r>
            <a:r>
              <a:rPr lang="da-DK" b="1" dirty="0"/>
              <a:t>reaktionen</a:t>
            </a:r>
            <a:r>
              <a:rPr lang="da-DK" dirty="0"/>
              <a:t> være angst, aggression og udadreagerende adfærd.</a:t>
            </a:r>
          </a:p>
          <a:p>
            <a:endParaRPr lang="da-DK" dirty="0"/>
          </a:p>
        </p:txBody>
      </p:sp>
      <p:sp>
        <p:nvSpPr>
          <p:cNvPr id="4" name="Pladsholder til dato 3">
            <a:extLst>
              <a:ext uri="{FF2B5EF4-FFF2-40B4-BE49-F238E27FC236}">
                <a16:creationId xmlns:a16="http://schemas.microsoft.com/office/drawing/2014/main" id="{65665959-373D-47FF-8DDE-BC04C9202B4F}"/>
              </a:ext>
            </a:extLst>
          </p:cNvPr>
          <p:cNvSpPr>
            <a:spLocks noGrp="1"/>
          </p:cNvSpPr>
          <p:nvPr>
            <p:ph type="dt" sz="half" idx="10"/>
          </p:nvPr>
        </p:nvSpPr>
        <p:spPr/>
        <p:txBody>
          <a:bodyPr/>
          <a:lstStyle/>
          <a:p>
            <a:r>
              <a:rPr lang="da-DK"/>
              <a:t>Revideret efterår 2023</a:t>
            </a:r>
            <a:endParaRPr lang="da-DK" dirty="0"/>
          </a:p>
        </p:txBody>
      </p:sp>
      <p:sp>
        <p:nvSpPr>
          <p:cNvPr id="5" name="Pladsholder til sidefod 4">
            <a:extLst>
              <a:ext uri="{FF2B5EF4-FFF2-40B4-BE49-F238E27FC236}">
                <a16:creationId xmlns:a16="http://schemas.microsoft.com/office/drawing/2014/main" id="{6AF53C86-B4AF-4F75-A07A-0023D183A725}"/>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6" name="Pladsholder til slidenummer 5">
            <a:extLst>
              <a:ext uri="{FF2B5EF4-FFF2-40B4-BE49-F238E27FC236}">
                <a16:creationId xmlns:a16="http://schemas.microsoft.com/office/drawing/2014/main" id="{2280C4EC-C031-4195-80D6-7C324E96E6E3}"/>
              </a:ext>
            </a:extLst>
          </p:cNvPr>
          <p:cNvSpPr>
            <a:spLocks noGrp="1"/>
          </p:cNvSpPr>
          <p:nvPr>
            <p:ph type="sldNum" sz="quarter" idx="12"/>
          </p:nvPr>
        </p:nvSpPr>
        <p:spPr/>
        <p:txBody>
          <a:bodyPr/>
          <a:lstStyle/>
          <a:p>
            <a:fld id="{74447C9C-57A8-4003-9066-4A7E6D84F205}" type="slidenum">
              <a:rPr lang="da-DK" smtClean="0"/>
              <a:t>10</a:t>
            </a:fld>
            <a:endParaRPr lang="da-DK" dirty="0"/>
          </a:p>
        </p:txBody>
      </p:sp>
    </p:spTree>
    <p:extLst>
      <p:ext uri="{BB962C8B-B14F-4D97-AF65-F5344CB8AC3E}">
        <p14:creationId xmlns:p14="http://schemas.microsoft.com/office/powerpoint/2010/main" val="2029674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B11B4F-8C1B-4742-9992-7CB2BBC2B830}"/>
              </a:ext>
            </a:extLst>
          </p:cNvPr>
          <p:cNvSpPr>
            <a:spLocks noGrp="1"/>
          </p:cNvSpPr>
          <p:nvPr>
            <p:ph type="title"/>
          </p:nvPr>
        </p:nvSpPr>
        <p:spPr/>
        <p:txBody>
          <a:bodyPr/>
          <a:lstStyle/>
          <a:p>
            <a:r>
              <a:rPr lang="da-DK" dirty="0"/>
              <a:t>Livsforlængende behandling?</a:t>
            </a:r>
          </a:p>
        </p:txBody>
      </p:sp>
      <p:sp>
        <p:nvSpPr>
          <p:cNvPr id="3" name="Pladsholder til indhold 2">
            <a:extLst>
              <a:ext uri="{FF2B5EF4-FFF2-40B4-BE49-F238E27FC236}">
                <a16:creationId xmlns:a16="http://schemas.microsoft.com/office/drawing/2014/main" id="{FC2FEB9C-BFDB-406B-BC05-390682DD2A18}"/>
              </a:ext>
            </a:extLst>
          </p:cNvPr>
          <p:cNvSpPr>
            <a:spLocks noGrp="1"/>
          </p:cNvSpPr>
          <p:nvPr>
            <p:ph idx="1"/>
          </p:nvPr>
        </p:nvSpPr>
        <p:spPr>
          <a:xfrm>
            <a:off x="655125" y="760475"/>
            <a:ext cx="7207216" cy="3984672"/>
          </a:xfrm>
        </p:spPr>
        <p:txBody>
          <a:bodyPr/>
          <a:lstStyle/>
          <a:p>
            <a:pPr marL="0" indent="0">
              <a:buNone/>
            </a:pPr>
            <a:r>
              <a:rPr lang="da-DK" dirty="0"/>
              <a:t>Personen med svær demens får til sidst problemer med at spise og drikke og mister måske helt interessen for mad: </a:t>
            </a:r>
            <a:br>
              <a:rPr lang="da-DK" dirty="0"/>
            </a:br>
            <a:r>
              <a:rPr lang="da-DK" dirty="0"/>
              <a:t>  </a:t>
            </a:r>
          </a:p>
          <a:p>
            <a:r>
              <a:rPr lang="da-DK" b="1" dirty="0"/>
              <a:t>Skal personen have sonde eller drop?</a:t>
            </a:r>
          </a:p>
          <a:p>
            <a:pPr marL="0" indent="0">
              <a:buNone/>
            </a:pPr>
            <a:endParaRPr lang="da-DK" dirty="0"/>
          </a:p>
          <a:p>
            <a:pPr marL="0" indent="0">
              <a:buNone/>
            </a:pPr>
            <a:r>
              <a:rPr lang="da-DK" dirty="0"/>
              <a:t>Måske støder der gentagne infektioner til hos personen med svær demens: </a:t>
            </a:r>
          </a:p>
          <a:p>
            <a:pPr marL="0" indent="0">
              <a:buNone/>
            </a:pPr>
            <a:endParaRPr lang="da-DK" b="1" dirty="0">
              <a:solidFill>
                <a:srgbClr val="FF0000"/>
              </a:solidFill>
            </a:endParaRPr>
          </a:p>
          <a:p>
            <a:r>
              <a:rPr lang="da-DK" b="1" dirty="0"/>
              <a:t>Skal personen have aktiv behandling?</a:t>
            </a:r>
          </a:p>
        </p:txBody>
      </p:sp>
      <p:sp>
        <p:nvSpPr>
          <p:cNvPr id="5" name="Pladsholder til dato 4">
            <a:extLst>
              <a:ext uri="{FF2B5EF4-FFF2-40B4-BE49-F238E27FC236}">
                <a16:creationId xmlns:a16="http://schemas.microsoft.com/office/drawing/2014/main" id="{2DCED3E1-89DC-441E-9EB2-F40B794D4B90}"/>
              </a:ext>
            </a:extLst>
          </p:cNvPr>
          <p:cNvSpPr>
            <a:spLocks noGrp="1"/>
          </p:cNvSpPr>
          <p:nvPr>
            <p:ph type="dt" sz="half" idx="10"/>
          </p:nvPr>
        </p:nvSpPr>
        <p:spPr/>
        <p:txBody>
          <a:bodyPr/>
          <a:lstStyle/>
          <a:p>
            <a:r>
              <a:rPr lang="da-DK"/>
              <a:t>Revideret efterår 2023</a:t>
            </a:r>
            <a:endParaRPr lang="da-DK" dirty="0"/>
          </a:p>
        </p:txBody>
      </p:sp>
      <p:sp>
        <p:nvSpPr>
          <p:cNvPr id="6" name="Pladsholder til sidefod 5">
            <a:extLst>
              <a:ext uri="{FF2B5EF4-FFF2-40B4-BE49-F238E27FC236}">
                <a16:creationId xmlns:a16="http://schemas.microsoft.com/office/drawing/2014/main" id="{BE278D58-D925-4858-955B-FB88C8E93C6C}"/>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4" name="Pladsholder til slidenummer 3">
            <a:extLst>
              <a:ext uri="{FF2B5EF4-FFF2-40B4-BE49-F238E27FC236}">
                <a16:creationId xmlns:a16="http://schemas.microsoft.com/office/drawing/2014/main" id="{A732BBD6-D5BD-46ED-8891-23A421119F26}"/>
              </a:ext>
            </a:extLst>
          </p:cNvPr>
          <p:cNvSpPr>
            <a:spLocks noGrp="1"/>
          </p:cNvSpPr>
          <p:nvPr>
            <p:ph type="sldNum" sz="quarter" idx="12"/>
          </p:nvPr>
        </p:nvSpPr>
        <p:spPr/>
        <p:txBody>
          <a:bodyPr/>
          <a:lstStyle/>
          <a:p>
            <a:fld id="{74447C9C-57A8-4003-9066-4A7E6D84F205}" type="slidenum">
              <a:rPr lang="da-DK" smtClean="0"/>
              <a:t>11</a:t>
            </a:fld>
            <a:endParaRPr lang="da-DK" dirty="0"/>
          </a:p>
        </p:txBody>
      </p:sp>
    </p:spTree>
    <p:extLst>
      <p:ext uri="{BB962C8B-B14F-4D97-AF65-F5344CB8AC3E}">
        <p14:creationId xmlns:p14="http://schemas.microsoft.com/office/powerpoint/2010/main" val="4141960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BCCDF2-0383-4EB6-8C0C-D7FA4E01EECC}"/>
              </a:ext>
            </a:extLst>
          </p:cNvPr>
          <p:cNvSpPr>
            <a:spLocks noGrp="1"/>
          </p:cNvSpPr>
          <p:nvPr>
            <p:ph type="title"/>
          </p:nvPr>
        </p:nvSpPr>
        <p:spPr/>
        <p:txBody>
          <a:bodyPr/>
          <a:lstStyle/>
          <a:p>
            <a:r>
              <a:rPr lang="da-DK" dirty="0"/>
              <a:t>Livsforlængende behandling?</a:t>
            </a:r>
          </a:p>
        </p:txBody>
      </p:sp>
      <p:sp>
        <p:nvSpPr>
          <p:cNvPr id="3" name="Pladsholder til indhold 2">
            <a:extLst>
              <a:ext uri="{FF2B5EF4-FFF2-40B4-BE49-F238E27FC236}">
                <a16:creationId xmlns:a16="http://schemas.microsoft.com/office/drawing/2014/main" id="{51AA860D-1CD0-4B42-9CB7-BB34FC412F83}"/>
              </a:ext>
            </a:extLst>
          </p:cNvPr>
          <p:cNvSpPr>
            <a:spLocks noGrp="1"/>
          </p:cNvSpPr>
          <p:nvPr>
            <p:ph idx="1"/>
          </p:nvPr>
        </p:nvSpPr>
        <p:spPr>
          <a:xfrm>
            <a:off x="685104" y="1393480"/>
            <a:ext cx="7544496" cy="3239243"/>
          </a:xfrm>
        </p:spPr>
        <p:txBody>
          <a:bodyPr>
            <a:normAutofit/>
          </a:bodyPr>
          <a:lstStyle/>
          <a:p>
            <a:pPr marL="0" indent="0">
              <a:buNone/>
            </a:pPr>
            <a:r>
              <a:rPr lang="da-DK" b="1" dirty="0"/>
              <a:t>Spørgsmål:</a:t>
            </a:r>
            <a:endParaRPr lang="da-DK" dirty="0"/>
          </a:p>
          <a:p>
            <a:r>
              <a:rPr lang="da-DK" dirty="0"/>
              <a:t>Har I drøftet det i familien og med din kære, som nu er meget syg?</a:t>
            </a:r>
          </a:p>
          <a:p>
            <a:r>
              <a:rPr lang="da-DK" dirty="0"/>
              <a:t>Har din kære givet udtryk for ønsker om livets afslutning?</a:t>
            </a:r>
          </a:p>
          <a:p>
            <a:r>
              <a:rPr lang="da-DK" dirty="0"/>
              <a:t>Er du bekymret for, om din kære sulter eller tørster, hvis indtag af mad og drikke er sparsomt?</a:t>
            </a:r>
          </a:p>
          <a:p>
            <a:r>
              <a:rPr lang="da-DK" dirty="0"/>
              <a:t>Er du bekymret for, at din kære har smerter eller lider på anden måde?</a:t>
            </a:r>
          </a:p>
          <a:p>
            <a:pPr marL="0" indent="0">
              <a:buNone/>
            </a:pPr>
            <a:r>
              <a:rPr lang="da-DK" dirty="0"/>
              <a:t> </a:t>
            </a:r>
          </a:p>
          <a:p>
            <a:pPr marL="0" indent="0">
              <a:buNone/>
            </a:pPr>
            <a:r>
              <a:rPr lang="da-DK" b="1" dirty="0"/>
              <a:t>Drøft jeres tanker og bekymringer i grupper.</a:t>
            </a:r>
          </a:p>
          <a:p>
            <a:pPr marL="0" indent="0">
              <a:buNone/>
            </a:pPr>
            <a:endParaRPr lang="da-DK" dirty="0"/>
          </a:p>
        </p:txBody>
      </p:sp>
      <p:sp>
        <p:nvSpPr>
          <p:cNvPr id="5" name="Pladsholder til tekst 4">
            <a:extLst>
              <a:ext uri="{FF2B5EF4-FFF2-40B4-BE49-F238E27FC236}">
                <a16:creationId xmlns:a16="http://schemas.microsoft.com/office/drawing/2014/main" id="{5DE96B82-A4FC-4DF2-A7F8-5CE351519EB4}"/>
              </a:ext>
            </a:extLst>
          </p:cNvPr>
          <p:cNvSpPr>
            <a:spLocks noGrp="1"/>
          </p:cNvSpPr>
          <p:nvPr>
            <p:ph type="body" sz="quarter" idx="13"/>
          </p:nvPr>
        </p:nvSpPr>
        <p:spPr>
          <a:xfrm>
            <a:off x="647627" y="652176"/>
            <a:ext cx="7184734" cy="601183"/>
          </a:xfrm>
        </p:spPr>
        <p:txBody>
          <a:bodyPr>
            <a:normAutofit lnSpcReduction="10000"/>
          </a:bodyPr>
          <a:lstStyle/>
          <a:p>
            <a:r>
              <a:rPr lang="da-DK" dirty="0"/>
              <a:t>Overvejelser inden beslutning om behandling eller stop af livsforlængende behandling og pleje:</a:t>
            </a:r>
          </a:p>
        </p:txBody>
      </p:sp>
      <p:sp>
        <p:nvSpPr>
          <p:cNvPr id="6" name="Pladsholder til dato 5">
            <a:extLst>
              <a:ext uri="{FF2B5EF4-FFF2-40B4-BE49-F238E27FC236}">
                <a16:creationId xmlns:a16="http://schemas.microsoft.com/office/drawing/2014/main" id="{A558AE84-FF17-4083-A43B-E6DA3B805255}"/>
              </a:ext>
            </a:extLst>
          </p:cNvPr>
          <p:cNvSpPr>
            <a:spLocks noGrp="1"/>
          </p:cNvSpPr>
          <p:nvPr>
            <p:ph type="dt" sz="half" idx="10"/>
          </p:nvPr>
        </p:nvSpPr>
        <p:spPr/>
        <p:txBody>
          <a:bodyPr/>
          <a:lstStyle/>
          <a:p>
            <a:r>
              <a:rPr lang="da-DK"/>
              <a:t>Revideret efterår 2023</a:t>
            </a:r>
            <a:endParaRPr lang="da-DK" dirty="0"/>
          </a:p>
        </p:txBody>
      </p:sp>
      <p:sp>
        <p:nvSpPr>
          <p:cNvPr id="8" name="Pladsholder til sidefod 7">
            <a:extLst>
              <a:ext uri="{FF2B5EF4-FFF2-40B4-BE49-F238E27FC236}">
                <a16:creationId xmlns:a16="http://schemas.microsoft.com/office/drawing/2014/main" id="{EB0A7701-F457-455D-B51E-EAB13845E922}"/>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4" name="Pladsholder til slidenummer 3">
            <a:extLst>
              <a:ext uri="{FF2B5EF4-FFF2-40B4-BE49-F238E27FC236}">
                <a16:creationId xmlns:a16="http://schemas.microsoft.com/office/drawing/2014/main" id="{69EB7222-7AB5-4224-80A6-37426685BB70}"/>
              </a:ext>
            </a:extLst>
          </p:cNvPr>
          <p:cNvSpPr>
            <a:spLocks noGrp="1"/>
          </p:cNvSpPr>
          <p:nvPr>
            <p:ph type="sldNum" sz="quarter" idx="12"/>
          </p:nvPr>
        </p:nvSpPr>
        <p:spPr/>
        <p:txBody>
          <a:bodyPr/>
          <a:lstStyle/>
          <a:p>
            <a:fld id="{74447C9C-57A8-4003-9066-4A7E6D84F205}" type="slidenum">
              <a:rPr lang="da-DK" smtClean="0"/>
              <a:t>12</a:t>
            </a:fld>
            <a:endParaRPr lang="da-DK" dirty="0"/>
          </a:p>
        </p:txBody>
      </p:sp>
    </p:spTree>
    <p:extLst>
      <p:ext uri="{BB962C8B-B14F-4D97-AF65-F5344CB8AC3E}">
        <p14:creationId xmlns:p14="http://schemas.microsoft.com/office/powerpoint/2010/main" val="2729426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E8341-DEDA-4EB1-843E-5D694E476326}"/>
              </a:ext>
            </a:extLst>
          </p:cNvPr>
          <p:cNvSpPr>
            <a:spLocks noGrp="1"/>
          </p:cNvSpPr>
          <p:nvPr>
            <p:ph type="ctrTitle"/>
          </p:nvPr>
        </p:nvSpPr>
        <p:spPr>
          <a:xfrm>
            <a:off x="1657350" y="1145788"/>
            <a:ext cx="5829300" cy="1301756"/>
          </a:xfrm>
        </p:spPr>
        <p:txBody>
          <a:bodyPr/>
          <a:lstStyle/>
          <a:p>
            <a:br>
              <a:rPr lang="da-DK" dirty="0"/>
            </a:br>
            <a:r>
              <a:rPr lang="da-DK" dirty="0"/>
              <a:t>Når døden nærmer sig</a:t>
            </a:r>
          </a:p>
        </p:txBody>
      </p:sp>
    </p:spTree>
    <p:extLst>
      <p:ext uri="{BB962C8B-B14F-4D97-AF65-F5344CB8AC3E}">
        <p14:creationId xmlns:p14="http://schemas.microsoft.com/office/powerpoint/2010/main" val="286559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8514C9-94B2-4475-9CA8-65881F12A124}"/>
              </a:ext>
            </a:extLst>
          </p:cNvPr>
          <p:cNvSpPr>
            <a:spLocks noGrp="1"/>
          </p:cNvSpPr>
          <p:nvPr>
            <p:ph type="title"/>
          </p:nvPr>
        </p:nvSpPr>
        <p:spPr/>
        <p:txBody>
          <a:bodyPr/>
          <a:lstStyle/>
          <a:p>
            <a:r>
              <a:rPr lang="da-DK" dirty="0"/>
              <a:t>Når døden nærmer sig</a:t>
            </a:r>
          </a:p>
        </p:txBody>
      </p:sp>
      <p:sp>
        <p:nvSpPr>
          <p:cNvPr id="5" name="Pladsholder til tekst 4">
            <a:extLst>
              <a:ext uri="{FF2B5EF4-FFF2-40B4-BE49-F238E27FC236}">
                <a16:creationId xmlns:a16="http://schemas.microsoft.com/office/drawing/2014/main" id="{2337DCC7-5317-4990-B18F-710EE59A6A8D}"/>
              </a:ext>
            </a:extLst>
          </p:cNvPr>
          <p:cNvSpPr>
            <a:spLocks noGrp="1"/>
          </p:cNvSpPr>
          <p:nvPr>
            <p:ph sz="half" idx="1"/>
          </p:nvPr>
        </p:nvSpPr>
        <p:spPr>
          <a:xfrm>
            <a:off x="655120" y="995247"/>
            <a:ext cx="7581975" cy="3637475"/>
          </a:xfrm>
        </p:spPr>
        <p:txBody>
          <a:bodyPr>
            <a:normAutofit/>
          </a:bodyPr>
          <a:lstStyle/>
          <a:p>
            <a:r>
              <a:rPr lang="da-DK" dirty="0"/>
              <a:t>Svækket </a:t>
            </a:r>
          </a:p>
          <a:p>
            <a:r>
              <a:rPr lang="da-DK" dirty="0"/>
              <a:t>Træt og sovende</a:t>
            </a:r>
          </a:p>
          <a:p>
            <a:r>
              <a:rPr lang="da-DK" dirty="0"/>
              <a:t>Aftagende interesse for mad, drikke og omgivelserne</a:t>
            </a:r>
          </a:p>
          <a:p>
            <a:r>
              <a:rPr lang="da-DK" dirty="0"/>
              <a:t>Vægttab</a:t>
            </a:r>
          </a:p>
          <a:p>
            <a:r>
              <a:rPr lang="da-DK" dirty="0"/>
              <a:t>Sengeliggende</a:t>
            </a:r>
          </a:p>
          <a:p>
            <a:r>
              <a:rPr lang="da-DK" dirty="0"/>
              <a:t>Sløv og indimellem uklar</a:t>
            </a:r>
          </a:p>
          <a:p>
            <a:r>
              <a:rPr lang="da-DK" dirty="0"/>
              <a:t>Måske smerter (ikke alle)</a:t>
            </a:r>
          </a:p>
          <a:p>
            <a:pPr marL="0" indent="0">
              <a:buNone/>
            </a:pPr>
            <a:endParaRPr lang="da-DK" dirty="0"/>
          </a:p>
          <a:p>
            <a:pPr marL="0" indent="0">
              <a:buNone/>
            </a:pPr>
            <a:r>
              <a:rPr lang="da-DK" dirty="0"/>
              <a:t>Døden er en proces, hvor hjertet til sidst holder op med at slå. Funktionen af kroppens organer nedsættes og sætter langsomt ud. Behov for mad og væske svinder, og kroppen kan til sidst ikke længere optage væske og næring.</a:t>
            </a:r>
          </a:p>
        </p:txBody>
      </p:sp>
      <p:sp>
        <p:nvSpPr>
          <p:cNvPr id="7" name="Tekstfelt 6">
            <a:extLst>
              <a:ext uri="{FF2B5EF4-FFF2-40B4-BE49-F238E27FC236}">
                <a16:creationId xmlns:a16="http://schemas.microsoft.com/office/drawing/2014/main" id="{099D90FE-8908-4EDD-BCDD-6EA0D305D6F1}"/>
              </a:ext>
            </a:extLst>
          </p:cNvPr>
          <p:cNvSpPr txBox="1"/>
          <p:nvPr/>
        </p:nvSpPr>
        <p:spPr>
          <a:xfrm>
            <a:off x="658735" y="597716"/>
            <a:ext cx="5832839" cy="327171"/>
          </a:xfrm>
          <a:prstGeom prst="rect">
            <a:avLst/>
          </a:prstGeom>
          <a:noFill/>
        </p:spPr>
        <p:txBody>
          <a:bodyPr wrap="square" lIns="67500" rtlCol="0">
            <a:noAutofit/>
          </a:bodyPr>
          <a:lstStyle/>
          <a:p>
            <a:r>
              <a:rPr lang="da-DK" b="1" dirty="0"/>
              <a:t>Generelle fysiske og psykiske tegn:</a:t>
            </a:r>
          </a:p>
          <a:p>
            <a:endParaRPr lang="da-DK" dirty="0" err="1"/>
          </a:p>
        </p:txBody>
      </p:sp>
      <p:sp>
        <p:nvSpPr>
          <p:cNvPr id="3" name="Pladsholder til dato 2">
            <a:extLst>
              <a:ext uri="{FF2B5EF4-FFF2-40B4-BE49-F238E27FC236}">
                <a16:creationId xmlns:a16="http://schemas.microsoft.com/office/drawing/2014/main" id="{20F224B8-C858-4541-BAAA-176992BE1118}"/>
              </a:ext>
            </a:extLst>
          </p:cNvPr>
          <p:cNvSpPr>
            <a:spLocks noGrp="1"/>
          </p:cNvSpPr>
          <p:nvPr>
            <p:ph type="dt" sz="half" idx="10"/>
          </p:nvPr>
        </p:nvSpPr>
        <p:spPr/>
        <p:txBody>
          <a:bodyPr/>
          <a:lstStyle/>
          <a:p>
            <a:r>
              <a:rPr lang="da-DK"/>
              <a:t>Revideret efterår 2023</a:t>
            </a:r>
            <a:endParaRPr lang="da-DK" dirty="0"/>
          </a:p>
        </p:txBody>
      </p:sp>
      <p:sp>
        <p:nvSpPr>
          <p:cNvPr id="6" name="Pladsholder til sidefod 5">
            <a:extLst>
              <a:ext uri="{FF2B5EF4-FFF2-40B4-BE49-F238E27FC236}">
                <a16:creationId xmlns:a16="http://schemas.microsoft.com/office/drawing/2014/main" id="{23CDBC09-E5B8-47B5-B1CD-E5006D7A8763}"/>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4" name="Pladsholder til slidenummer 3">
            <a:extLst>
              <a:ext uri="{FF2B5EF4-FFF2-40B4-BE49-F238E27FC236}">
                <a16:creationId xmlns:a16="http://schemas.microsoft.com/office/drawing/2014/main" id="{EE0F1EC5-59C5-4BAA-B04D-E2F2411E4F73}"/>
              </a:ext>
            </a:extLst>
          </p:cNvPr>
          <p:cNvSpPr>
            <a:spLocks noGrp="1"/>
          </p:cNvSpPr>
          <p:nvPr>
            <p:ph type="sldNum" sz="quarter" idx="12"/>
          </p:nvPr>
        </p:nvSpPr>
        <p:spPr/>
        <p:txBody>
          <a:bodyPr/>
          <a:lstStyle/>
          <a:p>
            <a:fld id="{74447C9C-57A8-4003-9066-4A7E6D84F205}" type="slidenum">
              <a:rPr lang="da-DK" smtClean="0"/>
              <a:t>14</a:t>
            </a:fld>
            <a:endParaRPr lang="da-DK" dirty="0"/>
          </a:p>
        </p:txBody>
      </p:sp>
    </p:spTree>
    <p:extLst>
      <p:ext uri="{BB962C8B-B14F-4D97-AF65-F5344CB8AC3E}">
        <p14:creationId xmlns:p14="http://schemas.microsoft.com/office/powerpoint/2010/main" val="2779737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EF6DE8-9F07-4CAF-ADBE-D8FFFA81884F}"/>
              </a:ext>
            </a:extLst>
          </p:cNvPr>
          <p:cNvSpPr>
            <a:spLocks noGrp="1"/>
          </p:cNvSpPr>
          <p:nvPr>
            <p:ph type="title"/>
          </p:nvPr>
        </p:nvSpPr>
        <p:spPr/>
        <p:txBody>
          <a:bodyPr/>
          <a:lstStyle/>
          <a:p>
            <a:r>
              <a:rPr lang="da-DK" dirty="0"/>
              <a:t>Når døden nærmer sig</a:t>
            </a:r>
          </a:p>
        </p:txBody>
      </p:sp>
      <p:sp>
        <p:nvSpPr>
          <p:cNvPr id="6" name="Pladsholder til indhold 5">
            <a:extLst>
              <a:ext uri="{FF2B5EF4-FFF2-40B4-BE49-F238E27FC236}">
                <a16:creationId xmlns:a16="http://schemas.microsoft.com/office/drawing/2014/main" id="{ECCAF432-0C22-452A-8DC0-8A49D7E16699}"/>
              </a:ext>
            </a:extLst>
          </p:cNvPr>
          <p:cNvSpPr>
            <a:spLocks noGrp="1"/>
          </p:cNvSpPr>
          <p:nvPr>
            <p:ph idx="1"/>
          </p:nvPr>
        </p:nvSpPr>
        <p:spPr>
          <a:xfrm>
            <a:off x="671038" y="1085270"/>
            <a:ext cx="8205173" cy="3560036"/>
          </a:xfrm>
        </p:spPr>
        <p:txBody>
          <a:bodyPr numCol="2">
            <a:normAutofit/>
          </a:bodyPr>
          <a:lstStyle/>
          <a:p>
            <a:r>
              <a:rPr lang="da-DK" dirty="0"/>
              <a:t>Ødemer (vand i kroppen)</a:t>
            </a:r>
          </a:p>
          <a:p>
            <a:r>
              <a:rPr lang="da-DK" dirty="0"/>
              <a:t>Hurtig og uregelmæssig puls</a:t>
            </a:r>
          </a:p>
          <a:p>
            <a:r>
              <a:rPr lang="da-DK" dirty="0"/>
              <a:t>Kolde, blege eller blålige hænder og fødder</a:t>
            </a:r>
          </a:p>
          <a:p>
            <a:r>
              <a:rPr lang="da-DK" dirty="0"/>
              <a:t>Åndenød</a:t>
            </a:r>
          </a:p>
          <a:p>
            <a:r>
              <a:rPr lang="da-DK" dirty="0"/>
              <a:t>Sekret i luftvejene</a:t>
            </a:r>
          </a:p>
          <a:p>
            <a:r>
              <a:rPr lang="da-DK" dirty="0"/>
              <a:t>Pauser i vejrtrækning</a:t>
            </a:r>
          </a:p>
          <a:p>
            <a:r>
              <a:rPr lang="da-DK" dirty="0"/>
              <a:t>Skift mellem hurtig og langsom</a:t>
            </a:r>
            <a:br>
              <a:rPr lang="da-DK" dirty="0"/>
            </a:br>
            <a:r>
              <a:rPr lang="da-DK" dirty="0"/>
              <a:t>overfladisk vejrtrækning</a:t>
            </a:r>
          </a:p>
          <a:p>
            <a:r>
              <a:rPr lang="da-DK" dirty="0"/>
              <a:t>Sved – konstant eller i anfald</a:t>
            </a:r>
          </a:p>
          <a:p>
            <a:endParaRPr lang="da-DK" dirty="0"/>
          </a:p>
          <a:p>
            <a:endParaRPr lang="da-DK" dirty="0"/>
          </a:p>
          <a:p>
            <a:endParaRPr lang="da-DK" dirty="0"/>
          </a:p>
          <a:p>
            <a:r>
              <a:rPr lang="da-DK" dirty="0"/>
              <a:t>Tør mund og læber samt belægninger i munden</a:t>
            </a:r>
          </a:p>
          <a:p>
            <a:r>
              <a:rPr lang="da-DK" dirty="0"/>
              <a:t>Synkebesvær og fejlsynkning</a:t>
            </a:r>
          </a:p>
          <a:p>
            <a:r>
              <a:rPr lang="da-DK" dirty="0"/>
              <a:t>Aftagende urinproduktion</a:t>
            </a:r>
          </a:p>
          <a:p>
            <a:r>
              <a:rPr lang="da-DK" dirty="0"/>
              <a:t>Sitren og trækninger</a:t>
            </a:r>
          </a:p>
          <a:p>
            <a:r>
              <a:rPr lang="da-DK" dirty="0"/>
              <a:t>Evt. lammelser</a:t>
            </a:r>
          </a:p>
          <a:p>
            <a:r>
              <a:rPr lang="da-DK" dirty="0"/>
              <a:t>Angst og urolig</a:t>
            </a:r>
          </a:p>
          <a:p>
            <a:r>
              <a:rPr lang="da-DK" dirty="0"/>
              <a:t>Ansigtet bliver indfaldet og </a:t>
            </a:r>
            <a:br>
              <a:rPr lang="da-DK" dirty="0"/>
            </a:br>
            <a:r>
              <a:rPr lang="da-DK" dirty="0"/>
              <a:t>næsen spids</a:t>
            </a:r>
          </a:p>
          <a:p>
            <a:pPr marL="0" indent="0">
              <a:buNone/>
            </a:pPr>
            <a:endParaRPr lang="da-DK" dirty="0"/>
          </a:p>
          <a:p>
            <a:endParaRPr lang="da-DK" dirty="0"/>
          </a:p>
        </p:txBody>
      </p:sp>
      <p:sp>
        <p:nvSpPr>
          <p:cNvPr id="3" name="Pladsholder til dato 2">
            <a:extLst>
              <a:ext uri="{FF2B5EF4-FFF2-40B4-BE49-F238E27FC236}">
                <a16:creationId xmlns:a16="http://schemas.microsoft.com/office/drawing/2014/main" id="{AD0DB97E-877A-4827-8627-FBB54149AB69}"/>
              </a:ext>
            </a:extLst>
          </p:cNvPr>
          <p:cNvSpPr>
            <a:spLocks noGrp="1"/>
          </p:cNvSpPr>
          <p:nvPr>
            <p:ph type="dt" sz="half" idx="10"/>
          </p:nvPr>
        </p:nvSpPr>
        <p:spPr/>
        <p:txBody>
          <a:bodyPr/>
          <a:lstStyle/>
          <a:p>
            <a:r>
              <a:rPr lang="da-DK"/>
              <a:t>Revideret efterår 2023</a:t>
            </a:r>
            <a:endParaRPr lang="da-DK" dirty="0"/>
          </a:p>
        </p:txBody>
      </p:sp>
      <p:sp>
        <p:nvSpPr>
          <p:cNvPr id="5" name="Pladsholder til sidefod 4">
            <a:extLst>
              <a:ext uri="{FF2B5EF4-FFF2-40B4-BE49-F238E27FC236}">
                <a16:creationId xmlns:a16="http://schemas.microsoft.com/office/drawing/2014/main" id="{0028623A-FFAC-477B-A8CE-28F81FBD3522}"/>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8" name="Tekstfelt 7">
            <a:extLst>
              <a:ext uri="{FF2B5EF4-FFF2-40B4-BE49-F238E27FC236}">
                <a16:creationId xmlns:a16="http://schemas.microsoft.com/office/drawing/2014/main" id="{9D7FA110-688A-400F-9A69-E878640D04C6}"/>
              </a:ext>
            </a:extLst>
          </p:cNvPr>
          <p:cNvSpPr txBox="1"/>
          <p:nvPr/>
        </p:nvSpPr>
        <p:spPr>
          <a:xfrm>
            <a:off x="685103" y="597716"/>
            <a:ext cx="5832839" cy="327171"/>
          </a:xfrm>
          <a:prstGeom prst="rect">
            <a:avLst/>
          </a:prstGeom>
          <a:noFill/>
        </p:spPr>
        <p:txBody>
          <a:bodyPr wrap="square" lIns="67500" rtlCol="0">
            <a:noAutofit/>
          </a:bodyPr>
          <a:lstStyle/>
          <a:p>
            <a:r>
              <a:rPr lang="da-DK" b="1" dirty="0"/>
              <a:t>Specifikke tegn:</a:t>
            </a:r>
          </a:p>
          <a:p>
            <a:endParaRPr lang="da-DK" dirty="0" err="1"/>
          </a:p>
        </p:txBody>
      </p:sp>
      <p:sp>
        <p:nvSpPr>
          <p:cNvPr id="4" name="Pladsholder til slidenummer 3">
            <a:extLst>
              <a:ext uri="{FF2B5EF4-FFF2-40B4-BE49-F238E27FC236}">
                <a16:creationId xmlns:a16="http://schemas.microsoft.com/office/drawing/2014/main" id="{871C0751-C1BE-4509-B429-38E150DEAD73}"/>
              </a:ext>
            </a:extLst>
          </p:cNvPr>
          <p:cNvSpPr>
            <a:spLocks noGrp="1"/>
          </p:cNvSpPr>
          <p:nvPr>
            <p:ph type="sldNum" sz="quarter" idx="12"/>
          </p:nvPr>
        </p:nvSpPr>
        <p:spPr/>
        <p:txBody>
          <a:bodyPr/>
          <a:lstStyle/>
          <a:p>
            <a:fld id="{74447C9C-57A8-4003-9066-4A7E6D84F205}" type="slidenum">
              <a:rPr lang="da-DK" smtClean="0"/>
              <a:t>15</a:t>
            </a:fld>
            <a:endParaRPr lang="da-DK" dirty="0"/>
          </a:p>
        </p:txBody>
      </p:sp>
    </p:spTree>
    <p:extLst>
      <p:ext uri="{BB962C8B-B14F-4D97-AF65-F5344CB8AC3E}">
        <p14:creationId xmlns:p14="http://schemas.microsoft.com/office/powerpoint/2010/main" val="1037198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EC570F-8481-4BCA-A75E-A0163D205484}"/>
              </a:ext>
            </a:extLst>
          </p:cNvPr>
          <p:cNvSpPr>
            <a:spLocks noGrp="1"/>
          </p:cNvSpPr>
          <p:nvPr>
            <p:ph type="ctrTitle"/>
          </p:nvPr>
        </p:nvSpPr>
        <p:spPr>
          <a:xfrm>
            <a:off x="1657350" y="1158337"/>
            <a:ext cx="5829300" cy="1413413"/>
          </a:xfrm>
        </p:spPr>
        <p:txBody>
          <a:bodyPr/>
          <a:lstStyle/>
          <a:p>
            <a:br>
              <a:rPr lang="da-DK" dirty="0"/>
            </a:br>
            <a:r>
              <a:rPr lang="da-DK" dirty="0"/>
              <a:t>Lindring i den sidste tid</a:t>
            </a:r>
          </a:p>
        </p:txBody>
      </p:sp>
    </p:spTree>
    <p:extLst>
      <p:ext uri="{BB962C8B-B14F-4D97-AF65-F5344CB8AC3E}">
        <p14:creationId xmlns:p14="http://schemas.microsoft.com/office/powerpoint/2010/main" val="1941930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B22FE0-3AC5-4DB5-BDC6-59756A4F8D15}"/>
              </a:ext>
            </a:extLst>
          </p:cNvPr>
          <p:cNvSpPr>
            <a:spLocks noGrp="1"/>
          </p:cNvSpPr>
          <p:nvPr>
            <p:ph type="title"/>
          </p:nvPr>
        </p:nvSpPr>
        <p:spPr/>
        <p:txBody>
          <a:bodyPr/>
          <a:lstStyle/>
          <a:p>
            <a:r>
              <a:rPr lang="da-DK" dirty="0"/>
              <a:t>Fysisk lindring </a:t>
            </a:r>
          </a:p>
        </p:txBody>
      </p:sp>
      <p:sp>
        <p:nvSpPr>
          <p:cNvPr id="3" name="Pladsholder til indhold 2">
            <a:extLst>
              <a:ext uri="{FF2B5EF4-FFF2-40B4-BE49-F238E27FC236}">
                <a16:creationId xmlns:a16="http://schemas.microsoft.com/office/drawing/2014/main" id="{3AD19FA5-D6AA-4390-9A9B-C5EF733990DB}"/>
              </a:ext>
            </a:extLst>
          </p:cNvPr>
          <p:cNvSpPr>
            <a:spLocks noGrp="1"/>
          </p:cNvSpPr>
          <p:nvPr>
            <p:ph idx="1"/>
          </p:nvPr>
        </p:nvSpPr>
        <p:spPr>
          <a:xfrm>
            <a:off x="655124" y="673217"/>
            <a:ext cx="7919250" cy="3959505"/>
          </a:xfrm>
        </p:spPr>
        <p:txBody>
          <a:bodyPr/>
          <a:lstStyle/>
          <a:p>
            <a:pPr marL="0" indent="0">
              <a:buNone/>
            </a:pPr>
            <a:r>
              <a:rPr lang="da-DK" b="1" dirty="0"/>
              <a:t>Individuelt</a:t>
            </a:r>
            <a:r>
              <a:rPr lang="da-DK" dirty="0"/>
              <a:t> </a:t>
            </a:r>
            <a:br>
              <a:rPr lang="da-DK" dirty="0"/>
            </a:br>
            <a:r>
              <a:rPr lang="da-DK" dirty="0"/>
              <a:t>Den døendes behov for lindring er meget individuelt og afhængig af de symptomer, der observeres. Det er vigtig med et tæt samarbejde med den praktiserende læge, som kender personen bedst.</a:t>
            </a:r>
          </a:p>
          <a:p>
            <a:pPr marL="0" indent="0">
              <a:buNone/>
            </a:pPr>
            <a:endParaRPr lang="da-DK" dirty="0"/>
          </a:p>
          <a:p>
            <a:pPr marL="0" indent="0">
              <a:buNone/>
            </a:pPr>
            <a:r>
              <a:rPr lang="da-DK" b="1" dirty="0"/>
              <a:t>Fysisk lindring kan være: </a:t>
            </a:r>
          </a:p>
          <a:p>
            <a:r>
              <a:rPr lang="da-DK" dirty="0"/>
              <a:t>Smertestillende, kvalmestillende og beroligende medicin samt lindrende medicin ved åndenød</a:t>
            </a:r>
            <a:br>
              <a:rPr lang="da-DK" dirty="0"/>
            </a:br>
            <a:r>
              <a:rPr lang="da-DK" dirty="0"/>
              <a:t>og slim i mund og svælg. I samarbejde med lægen bestilles lindrende medicin til de sidste døgn.</a:t>
            </a:r>
          </a:p>
          <a:p>
            <a:r>
              <a:rPr lang="da-DK" dirty="0"/>
              <a:t>Pleje og fugtning af munden, evt. lidt væske med teske.</a:t>
            </a:r>
          </a:p>
          <a:p>
            <a:r>
              <a:rPr lang="da-DK" dirty="0"/>
              <a:t>Nænsom hygiejne ved behov.</a:t>
            </a:r>
          </a:p>
          <a:p>
            <a:r>
              <a:rPr lang="da-DK" dirty="0"/>
              <a:t>Vending og lindrende lejring, så personen ligger godt.</a:t>
            </a:r>
          </a:p>
          <a:p>
            <a:r>
              <a:rPr lang="da-DK" dirty="0"/>
              <a:t>Massage og indsmøring i creme.</a:t>
            </a:r>
          </a:p>
          <a:p>
            <a:endParaRPr lang="da-DK" dirty="0"/>
          </a:p>
          <a:p>
            <a:endParaRPr lang="da-DK" dirty="0"/>
          </a:p>
          <a:p>
            <a:endParaRPr lang="da-DK" dirty="0"/>
          </a:p>
        </p:txBody>
      </p:sp>
      <p:sp>
        <p:nvSpPr>
          <p:cNvPr id="5" name="Pladsholder til dato 4">
            <a:extLst>
              <a:ext uri="{FF2B5EF4-FFF2-40B4-BE49-F238E27FC236}">
                <a16:creationId xmlns:a16="http://schemas.microsoft.com/office/drawing/2014/main" id="{CED47AAC-5E77-41B3-9E34-F3FCCFFFFD93}"/>
              </a:ext>
            </a:extLst>
          </p:cNvPr>
          <p:cNvSpPr>
            <a:spLocks noGrp="1"/>
          </p:cNvSpPr>
          <p:nvPr>
            <p:ph type="dt" sz="half" idx="10"/>
          </p:nvPr>
        </p:nvSpPr>
        <p:spPr/>
        <p:txBody>
          <a:bodyPr/>
          <a:lstStyle/>
          <a:p>
            <a:r>
              <a:rPr lang="da-DK"/>
              <a:t>Revideret efterår 2023</a:t>
            </a:r>
            <a:endParaRPr lang="da-DK" dirty="0"/>
          </a:p>
        </p:txBody>
      </p:sp>
      <p:sp>
        <p:nvSpPr>
          <p:cNvPr id="6" name="Pladsholder til sidefod 5">
            <a:extLst>
              <a:ext uri="{FF2B5EF4-FFF2-40B4-BE49-F238E27FC236}">
                <a16:creationId xmlns:a16="http://schemas.microsoft.com/office/drawing/2014/main" id="{5388776E-9E6E-4806-83E6-739BB0A1BB64}"/>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4" name="Pladsholder til slidenummer 3">
            <a:extLst>
              <a:ext uri="{FF2B5EF4-FFF2-40B4-BE49-F238E27FC236}">
                <a16:creationId xmlns:a16="http://schemas.microsoft.com/office/drawing/2014/main" id="{8A6DE2F1-2CE6-4339-B941-4485B8CA98E4}"/>
              </a:ext>
            </a:extLst>
          </p:cNvPr>
          <p:cNvSpPr>
            <a:spLocks noGrp="1"/>
          </p:cNvSpPr>
          <p:nvPr>
            <p:ph type="sldNum" sz="quarter" idx="12"/>
          </p:nvPr>
        </p:nvSpPr>
        <p:spPr/>
        <p:txBody>
          <a:bodyPr/>
          <a:lstStyle/>
          <a:p>
            <a:fld id="{74447C9C-57A8-4003-9066-4A7E6D84F205}" type="slidenum">
              <a:rPr lang="da-DK" smtClean="0"/>
              <a:t>17</a:t>
            </a:fld>
            <a:endParaRPr lang="da-DK" dirty="0"/>
          </a:p>
        </p:txBody>
      </p:sp>
    </p:spTree>
    <p:extLst>
      <p:ext uri="{BB962C8B-B14F-4D97-AF65-F5344CB8AC3E}">
        <p14:creationId xmlns:p14="http://schemas.microsoft.com/office/powerpoint/2010/main" val="1539916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86DECE-FA9C-459F-A503-864BFB5CC494}"/>
              </a:ext>
            </a:extLst>
          </p:cNvPr>
          <p:cNvSpPr>
            <a:spLocks noGrp="1"/>
          </p:cNvSpPr>
          <p:nvPr>
            <p:ph type="title"/>
          </p:nvPr>
        </p:nvSpPr>
        <p:spPr/>
        <p:txBody>
          <a:bodyPr/>
          <a:lstStyle/>
          <a:p>
            <a:r>
              <a:rPr lang="da-DK" dirty="0"/>
              <a:t>Psykisk og eksistentiel lindring</a:t>
            </a:r>
          </a:p>
        </p:txBody>
      </p:sp>
      <p:sp>
        <p:nvSpPr>
          <p:cNvPr id="3" name="Pladsholder til indhold 2">
            <a:extLst>
              <a:ext uri="{FF2B5EF4-FFF2-40B4-BE49-F238E27FC236}">
                <a16:creationId xmlns:a16="http://schemas.microsoft.com/office/drawing/2014/main" id="{220EF665-B9EF-4513-A2E1-9246DCEC0C02}"/>
              </a:ext>
            </a:extLst>
          </p:cNvPr>
          <p:cNvSpPr>
            <a:spLocks noGrp="1"/>
          </p:cNvSpPr>
          <p:nvPr>
            <p:ph idx="1"/>
          </p:nvPr>
        </p:nvSpPr>
        <p:spPr>
          <a:xfrm>
            <a:off x="652987" y="732845"/>
            <a:ext cx="7363253" cy="3860127"/>
          </a:xfrm>
        </p:spPr>
        <p:txBody>
          <a:bodyPr/>
          <a:lstStyle/>
          <a:p>
            <a:pPr marL="0" indent="0">
              <a:buNone/>
            </a:pPr>
            <a:r>
              <a:rPr lang="da-DK" dirty="0"/>
              <a:t>Selvom der ikke gives udtryk for det, kan den døende være angst eller urolig. Lægen kan give angstdæmpende medicin, men andre tiltag vil også være gavnlige.</a:t>
            </a:r>
          </a:p>
          <a:p>
            <a:pPr marL="0" indent="0">
              <a:buNone/>
            </a:pPr>
            <a:endParaRPr lang="da-DK" dirty="0"/>
          </a:p>
          <a:p>
            <a:pPr marL="0" indent="0">
              <a:buNone/>
            </a:pPr>
            <a:r>
              <a:rPr lang="da-DK" b="1" dirty="0"/>
              <a:t>Psykisk og eksistentiel lindring kan være: </a:t>
            </a:r>
            <a:endParaRPr lang="da-DK" dirty="0"/>
          </a:p>
          <a:p>
            <a:r>
              <a:rPr lang="da-DK" dirty="0"/>
              <a:t>Holde i hånd, holde om, være tilstede.</a:t>
            </a:r>
            <a:br>
              <a:rPr lang="da-DK" dirty="0"/>
            </a:br>
            <a:r>
              <a:rPr lang="da-DK" dirty="0"/>
              <a:t> </a:t>
            </a:r>
          </a:p>
          <a:p>
            <a:r>
              <a:rPr lang="da-DK" dirty="0"/>
              <a:t>Besøg af præst eller anden person, der </a:t>
            </a:r>
            <a:br>
              <a:rPr lang="da-DK" dirty="0"/>
            </a:br>
            <a:r>
              <a:rPr lang="da-DK" dirty="0"/>
              <a:t>kan lindre den eksistentielle angst.</a:t>
            </a:r>
            <a:br>
              <a:rPr lang="da-DK" dirty="0"/>
            </a:br>
            <a:r>
              <a:rPr lang="da-DK" dirty="0"/>
              <a:t> </a:t>
            </a:r>
          </a:p>
          <a:p>
            <a:r>
              <a:rPr lang="da-DK" dirty="0"/>
              <a:t>Salmesang eller andre religiøse </a:t>
            </a:r>
            <a:br>
              <a:rPr lang="da-DK" dirty="0"/>
            </a:br>
            <a:r>
              <a:rPr lang="da-DK" dirty="0"/>
              <a:t>ritualer efter behov.</a:t>
            </a:r>
            <a:br>
              <a:rPr lang="da-DK" dirty="0"/>
            </a:br>
            <a:endParaRPr lang="da-DK" dirty="0"/>
          </a:p>
          <a:p>
            <a:r>
              <a:rPr lang="da-DK" dirty="0"/>
              <a:t>Beroligende musik.</a:t>
            </a:r>
          </a:p>
        </p:txBody>
      </p:sp>
      <p:sp>
        <p:nvSpPr>
          <p:cNvPr id="5" name="Pladsholder til dato 4">
            <a:extLst>
              <a:ext uri="{FF2B5EF4-FFF2-40B4-BE49-F238E27FC236}">
                <a16:creationId xmlns:a16="http://schemas.microsoft.com/office/drawing/2014/main" id="{AF9FD3D1-EC86-4062-8921-A546EDB7F22A}"/>
              </a:ext>
            </a:extLst>
          </p:cNvPr>
          <p:cNvSpPr>
            <a:spLocks noGrp="1"/>
          </p:cNvSpPr>
          <p:nvPr>
            <p:ph type="dt" sz="half" idx="10"/>
          </p:nvPr>
        </p:nvSpPr>
        <p:spPr/>
        <p:txBody>
          <a:bodyPr/>
          <a:lstStyle/>
          <a:p>
            <a:r>
              <a:rPr lang="da-DK"/>
              <a:t>Revideret efterår 2023</a:t>
            </a:r>
            <a:endParaRPr lang="da-DK" dirty="0"/>
          </a:p>
        </p:txBody>
      </p:sp>
      <p:sp>
        <p:nvSpPr>
          <p:cNvPr id="7" name="Pladsholder til sidefod 6">
            <a:extLst>
              <a:ext uri="{FF2B5EF4-FFF2-40B4-BE49-F238E27FC236}">
                <a16:creationId xmlns:a16="http://schemas.microsoft.com/office/drawing/2014/main" id="{0BDCBFFF-8450-480D-A5D7-6BC0EA95C56D}"/>
              </a:ext>
            </a:extLst>
          </p:cNvPr>
          <p:cNvSpPr>
            <a:spLocks noGrp="1"/>
          </p:cNvSpPr>
          <p:nvPr>
            <p:ph type="ftr" sz="quarter" idx="11"/>
          </p:nvPr>
        </p:nvSpPr>
        <p:spPr/>
        <p:txBody>
          <a:bodyPr/>
          <a:lstStyle/>
          <a:p>
            <a:r>
              <a:rPr lang="da-DK"/>
              <a:t>Billedmateriale: National Videnscenter for Demens / Colourbox.dk</a:t>
            </a:r>
            <a:endParaRPr lang="da-DK" dirty="0"/>
          </a:p>
        </p:txBody>
      </p:sp>
      <p:pic>
        <p:nvPicPr>
          <p:cNvPr id="4" name="Billede 3">
            <a:extLst>
              <a:ext uri="{FF2B5EF4-FFF2-40B4-BE49-F238E27FC236}">
                <a16:creationId xmlns:a16="http://schemas.microsoft.com/office/drawing/2014/main" id="{865C7298-E215-4ECE-BC7A-64E1C1C6DA1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199017" y="2217853"/>
            <a:ext cx="3585219" cy="2375119"/>
          </a:xfrm>
          <a:prstGeom prst="rect">
            <a:avLst/>
          </a:prstGeom>
        </p:spPr>
      </p:pic>
      <p:sp>
        <p:nvSpPr>
          <p:cNvPr id="6" name="Pladsholder til slidenummer 5">
            <a:extLst>
              <a:ext uri="{FF2B5EF4-FFF2-40B4-BE49-F238E27FC236}">
                <a16:creationId xmlns:a16="http://schemas.microsoft.com/office/drawing/2014/main" id="{F6A1E701-3D35-463A-AFA3-6ADA053A628C}"/>
              </a:ext>
            </a:extLst>
          </p:cNvPr>
          <p:cNvSpPr>
            <a:spLocks noGrp="1"/>
          </p:cNvSpPr>
          <p:nvPr>
            <p:ph type="sldNum" sz="quarter" idx="12"/>
          </p:nvPr>
        </p:nvSpPr>
        <p:spPr/>
        <p:txBody>
          <a:bodyPr/>
          <a:lstStyle/>
          <a:p>
            <a:fld id="{74447C9C-57A8-4003-9066-4A7E6D84F205}" type="slidenum">
              <a:rPr lang="da-DK" smtClean="0"/>
              <a:t>18</a:t>
            </a:fld>
            <a:endParaRPr lang="da-DK" dirty="0"/>
          </a:p>
        </p:txBody>
      </p:sp>
    </p:spTree>
    <p:extLst>
      <p:ext uri="{BB962C8B-B14F-4D97-AF65-F5344CB8AC3E}">
        <p14:creationId xmlns:p14="http://schemas.microsoft.com/office/powerpoint/2010/main" val="1644615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85B9A5-1F17-4803-B1A3-647872D6323E}"/>
              </a:ext>
            </a:extLst>
          </p:cNvPr>
          <p:cNvSpPr>
            <a:spLocks noGrp="1"/>
          </p:cNvSpPr>
          <p:nvPr>
            <p:ph type="title"/>
          </p:nvPr>
        </p:nvSpPr>
        <p:spPr/>
        <p:txBody>
          <a:bodyPr/>
          <a:lstStyle/>
          <a:p>
            <a:r>
              <a:rPr lang="da-DK" dirty="0"/>
              <a:t>Omsorg og nærvær for den døende</a:t>
            </a:r>
          </a:p>
        </p:txBody>
      </p:sp>
      <p:sp>
        <p:nvSpPr>
          <p:cNvPr id="3" name="Pladsholder til indhold 2">
            <a:extLst>
              <a:ext uri="{FF2B5EF4-FFF2-40B4-BE49-F238E27FC236}">
                <a16:creationId xmlns:a16="http://schemas.microsoft.com/office/drawing/2014/main" id="{8DA3713D-E53F-4E43-80E3-A2637EB44BCE}"/>
              </a:ext>
            </a:extLst>
          </p:cNvPr>
          <p:cNvSpPr>
            <a:spLocks noGrp="1"/>
          </p:cNvSpPr>
          <p:nvPr>
            <p:ph idx="1"/>
          </p:nvPr>
        </p:nvSpPr>
        <p:spPr>
          <a:xfrm>
            <a:off x="707371" y="1103971"/>
            <a:ext cx="7439783" cy="3546088"/>
          </a:xfrm>
        </p:spPr>
        <p:txBody>
          <a:bodyPr>
            <a:normAutofit/>
          </a:bodyPr>
          <a:lstStyle/>
          <a:p>
            <a:pPr>
              <a:lnSpc>
                <a:spcPts val="2175"/>
              </a:lnSpc>
            </a:pPr>
            <a:r>
              <a:rPr lang="da-DK" dirty="0"/>
              <a:t>Vær så meget hos din kære, som du har lyst til og kan magte. Aftal evt. med familien, at I skiftes til at sidde ved sengen. Brug evt. en frivillig våger – fx via Røde Kors’ Vågetjeneste. </a:t>
            </a:r>
          </a:p>
          <a:p>
            <a:pPr>
              <a:lnSpc>
                <a:spcPts val="2175"/>
              </a:lnSpc>
            </a:pPr>
            <a:r>
              <a:rPr lang="da-DK" dirty="0"/>
              <a:t>Hold i hånd og berør på en måde, som du ved, din kære holder af.</a:t>
            </a:r>
          </a:p>
          <a:p>
            <a:pPr>
              <a:lnSpc>
                <a:spcPts val="2175"/>
              </a:lnSpc>
            </a:pPr>
            <a:r>
              <a:rPr lang="da-DK" dirty="0"/>
              <a:t>Syng, nyn eller spil rolig musik, som din kære holder af.</a:t>
            </a:r>
          </a:p>
          <a:p>
            <a:pPr>
              <a:lnSpc>
                <a:spcPts val="2175"/>
              </a:lnSpc>
            </a:pPr>
            <a:r>
              <a:rPr lang="da-DK" dirty="0"/>
              <a:t>Fortæl om hverdagsting og om oplevelser med familien – også selv om det måske ikke ser ud til, at din kære reagerer på det.</a:t>
            </a:r>
          </a:p>
          <a:p>
            <a:pPr>
              <a:lnSpc>
                <a:spcPts val="2175"/>
              </a:lnSpc>
            </a:pPr>
            <a:r>
              <a:rPr lang="da-DK" dirty="0"/>
              <a:t>Læs gerne højt, hvis du ved, at din kære holder af det.</a:t>
            </a:r>
          </a:p>
          <a:p>
            <a:pPr>
              <a:lnSpc>
                <a:spcPts val="2175"/>
              </a:lnSpc>
            </a:pPr>
            <a:r>
              <a:rPr lang="da-DK" dirty="0"/>
              <a:t>Bekræft gerne, at du holder af personen.</a:t>
            </a:r>
          </a:p>
          <a:p>
            <a:pPr>
              <a:lnSpc>
                <a:spcPts val="2175"/>
              </a:lnSpc>
            </a:pPr>
            <a:r>
              <a:rPr lang="da-DK" dirty="0"/>
              <a:t>Giv evt. mundtligt lov til, at din kære slipper livet og sover ind</a:t>
            </a:r>
          </a:p>
        </p:txBody>
      </p:sp>
      <p:sp>
        <p:nvSpPr>
          <p:cNvPr id="6" name="Pladsholder til dato 5">
            <a:extLst>
              <a:ext uri="{FF2B5EF4-FFF2-40B4-BE49-F238E27FC236}">
                <a16:creationId xmlns:a16="http://schemas.microsoft.com/office/drawing/2014/main" id="{4351444D-37DC-4F3A-BF1A-75D061D9A7EF}"/>
              </a:ext>
            </a:extLst>
          </p:cNvPr>
          <p:cNvSpPr>
            <a:spLocks noGrp="1"/>
          </p:cNvSpPr>
          <p:nvPr>
            <p:ph type="dt" sz="half" idx="10"/>
          </p:nvPr>
        </p:nvSpPr>
        <p:spPr/>
        <p:txBody>
          <a:bodyPr/>
          <a:lstStyle/>
          <a:p>
            <a:r>
              <a:rPr lang="da-DK"/>
              <a:t>Revideret efterår 2023</a:t>
            </a:r>
            <a:endParaRPr lang="da-DK" dirty="0"/>
          </a:p>
        </p:txBody>
      </p:sp>
      <p:sp>
        <p:nvSpPr>
          <p:cNvPr id="8" name="Pladsholder til sidefod 7">
            <a:extLst>
              <a:ext uri="{FF2B5EF4-FFF2-40B4-BE49-F238E27FC236}">
                <a16:creationId xmlns:a16="http://schemas.microsoft.com/office/drawing/2014/main" id="{B07FEF78-3A7B-4179-A3EB-483A762CBDBB}"/>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9" name="Rektangel 8">
            <a:extLst>
              <a:ext uri="{FF2B5EF4-FFF2-40B4-BE49-F238E27FC236}">
                <a16:creationId xmlns:a16="http://schemas.microsoft.com/office/drawing/2014/main" id="{AA9F7F21-EC9A-4793-B305-51F98B0A1F76}"/>
              </a:ext>
            </a:extLst>
          </p:cNvPr>
          <p:cNvSpPr/>
          <p:nvPr/>
        </p:nvSpPr>
        <p:spPr>
          <a:xfrm>
            <a:off x="655123" y="660576"/>
            <a:ext cx="6255869" cy="348813"/>
          </a:xfrm>
          <a:prstGeom prst="rect">
            <a:avLst/>
          </a:prstGeom>
        </p:spPr>
        <p:txBody>
          <a:bodyPr wrap="square">
            <a:spAutoFit/>
          </a:bodyPr>
          <a:lstStyle/>
          <a:p>
            <a:pPr>
              <a:lnSpc>
                <a:spcPts val="2025"/>
              </a:lnSpc>
            </a:pPr>
            <a:r>
              <a:rPr lang="da-DK" b="1" dirty="0"/>
              <a:t>Hvad kan du gøre for din kære, som ligger for døden? </a:t>
            </a:r>
            <a:endParaRPr lang="da-DK" dirty="0"/>
          </a:p>
        </p:txBody>
      </p:sp>
      <p:sp>
        <p:nvSpPr>
          <p:cNvPr id="4" name="Pladsholder til slidenummer 3">
            <a:extLst>
              <a:ext uri="{FF2B5EF4-FFF2-40B4-BE49-F238E27FC236}">
                <a16:creationId xmlns:a16="http://schemas.microsoft.com/office/drawing/2014/main" id="{C3918BFA-FB61-4CE5-912A-C74C25494758}"/>
              </a:ext>
            </a:extLst>
          </p:cNvPr>
          <p:cNvSpPr>
            <a:spLocks noGrp="1"/>
          </p:cNvSpPr>
          <p:nvPr>
            <p:ph type="sldNum" sz="quarter" idx="12"/>
          </p:nvPr>
        </p:nvSpPr>
        <p:spPr/>
        <p:txBody>
          <a:bodyPr/>
          <a:lstStyle/>
          <a:p>
            <a:fld id="{74447C9C-57A8-4003-9066-4A7E6D84F205}" type="slidenum">
              <a:rPr lang="da-DK" smtClean="0"/>
              <a:t>19</a:t>
            </a:fld>
            <a:endParaRPr lang="da-DK" dirty="0"/>
          </a:p>
        </p:txBody>
      </p:sp>
    </p:spTree>
    <p:extLst>
      <p:ext uri="{BB962C8B-B14F-4D97-AF65-F5344CB8AC3E}">
        <p14:creationId xmlns:p14="http://schemas.microsoft.com/office/powerpoint/2010/main" val="267563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a-DK" dirty="0"/>
              <a:t>Modul 1</a:t>
            </a:r>
            <a:br>
              <a:rPr lang="da-DK" dirty="0"/>
            </a:br>
            <a:r>
              <a:rPr lang="da-DK" dirty="0"/>
              <a:t>Den sidste tid med demens</a:t>
            </a:r>
          </a:p>
        </p:txBody>
      </p:sp>
      <p:sp>
        <p:nvSpPr>
          <p:cNvPr id="3" name="Subtitle 2"/>
          <p:cNvSpPr>
            <a:spLocks noGrp="1"/>
          </p:cNvSpPr>
          <p:nvPr>
            <p:ph type="subTitle" idx="1"/>
          </p:nvPr>
        </p:nvSpPr>
        <p:spPr/>
        <p:txBody>
          <a:bodyPr>
            <a:normAutofit/>
          </a:bodyPr>
          <a:lstStyle/>
          <a:p>
            <a:r>
              <a:rPr lang="da-DK" b="1" dirty="0"/>
              <a:t>Dagens emner:</a:t>
            </a:r>
          </a:p>
          <a:p>
            <a:r>
              <a:rPr lang="da-DK" dirty="0"/>
              <a:t>Den sidste tid med demens</a:t>
            </a:r>
            <a:br>
              <a:rPr lang="da-DK" dirty="0"/>
            </a:br>
            <a:r>
              <a:rPr lang="da-DK" dirty="0"/>
              <a:t>Livsforlængende behandling</a:t>
            </a:r>
            <a:br>
              <a:rPr lang="da-DK" dirty="0"/>
            </a:br>
            <a:r>
              <a:rPr lang="da-DK" dirty="0"/>
              <a:t>Når døden nærmer sig</a:t>
            </a:r>
            <a:br>
              <a:rPr lang="da-DK" dirty="0"/>
            </a:br>
            <a:r>
              <a:rPr lang="da-DK" dirty="0"/>
              <a:t>Lindring i den sidste tid</a:t>
            </a:r>
          </a:p>
        </p:txBody>
      </p:sp>
    </p:spTree>
    <p:extLst>
      <p:ext uri="{BB962C8B-B14F-4D97-AF65-F5344CB8AC3E}">
        <p14:creationId xmlns:p14="http://schemas.microsoft.com/office/powerpoint/2010/main" val="2100822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BC6B4-57E8-4B39-B6B0-D6885063FD86}"/>
              </a:ext>
            </a:extLst>
          </p:cNvPr>
          <p:cNvSpPr>
            <a:spLocks noGrp="1"/>
          </p:cNvSpPr>
          <p:nvPr>
            <p:ph type="title"/>
          </p:nvPr>
        </p:nvSpPr>
        <p:spPr>
          <a:xfrm>
            <a:off x="628651" y="98613"/>
            <a:ext cx="6805495" cy="398639"/>
          </a:xfrm>
        </p:spPr>
        <p:txBody>
          <a:bodyPr anchor="ctr">
            <a:normAutofit/>
          </a:bodyPr>
          <a:lstStyle/>
          <a:p>
            <a:r>
              <a:rPr lang="da-DK" dirty="0"/>
              <a:t>Dialog</a:t>
            </a:r>
          </a:p>
        </p:txBody>
      </p:sp>
      <p:pic>
        <p:nvPicPr>
          <p:cNvPr id="4" name="Billede 3">
            <a:extLst>
              <a:ext uri="{FF2B5EF4-FFF2-40B4-BE49-F238E27FC236}">
                <a16:creationId xmlns:a16="http://schemas.microsoft.com/office/drawing/2014/main" id="{92C8FD15-4FA5-4DAD-865C-32EFFADF81F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20515" b="1"/>
          <a:stretch/>
        </p:blipFill>
        <p:spPr>
          <a:xfrm>
            <a:off x="301255" y="1094282"/>
            <a:ext cx="4213595" cy="3538440"/>
          </a:xfrm>
          <a:prstGeom prst="rect">
            <a:avLst/>
          </a:prstGeom>
          <a:noFill/>
        </p:spPr>
      </p:pic>
      <p:sp>
        <p:nvSpPr>
          <p:cNvPr id="3" name="Pladsholder til indhold 2">
            <a:extLst>
              <a:ext uri="{FF2B5EF4-FFF2-40B4-BE49-F238E27FC236}">
                <a16:creationId xmlns:a16="http://schemas.microsoft.com/office/drawing/2014/main" id="{4B10CAB6-AA10-4226-AD5E-11D31A894CA5}"/>
              </a:ext>
            </a:extLst>
          </p:cNvPr>
          <p:cNvSpPr>
            <a:spLocks noGrp="1"/>
          </p:cNvSpPr>
          <p:nvPr>
            <p:ph sz="half" idx="2"/>
          </p:nvPr>
        </p:nvSpPr>
        <p:spPr>
          <a:xfrm>
            <a:off x="4629150" y="1091903"/>
            <a:ext cx="3886200" cy="3263504"/>
          </a:xfrm>
        </p:spPr>
        <p:txBody>
          <a:bodyPr>
            <a:normAutofit/>
          </a:bodyPr>
          <a:lstStyle/>
          <a:p>
            <a:pPr marL="0" indent="0">
              <a:buNone/>
            </a:pPr>
            <a:r>
              <a:rPr lang="da-DK" sz="1600" b="1" dirty="0"/>
              <a:t>Tal med hinanden i grupper: </a:t>
            </a:r>
            <a:endParaRPr lang="da-DK" sz="1600" dirty="0"/>
          </a:p>
          <a:p>
            <a:r>
              <a:rPr lang="da-DK" sz="1600" dirty="0"/>
              <a:t>Hvilke tanker har I om at sidde ved jeres kæres dødsleje?</a:t>
            </a:r>
          </a:p>
          <a:p>
            <a:r>
              <a:rPr lang="da-DK" sz="1600" dirty="0"/>
              <a:t>Del gerne erfaringer, hvis I har prøvet det tidligere. </a:t>
            </a:r>
          </a:p>
        </p:txBody>
      </p:sp>
      <p:sp>
        <p:nvSpPr>
          <p:cNvPr id="5" name="Pladsholder til dato 4">
            <a:extLst>
              <a:ext uri="{FF2B5EF4-FFF2-40B4-BE49-F238E27FC236}">
                <a16:creationId xmlns:a16="http://schemas.microsoft.com/office/drawing/2014/main" id="{CA1B1697-DD8F-46D4-AF81-16517C53ADAF}"/>
              </a:ext>
            </a:extLst>
          </p:cNvPr>
          <p:cNvSpPr>
            <a:spLocks noGrp="1"/>
          </p:cNvSpPr>
          <p:nvPr>
            <p:ph type="dt" sz="half" idx="10"/>
          </p:nvPr>
        </p:nvSpPr>
        <p:spPr>
          <a:xfrm>
            <a:off x="628650" y="4847566"/>
            <a:ext cx="1535430" cy="273844"/>
          </a:xfrm>
        </p:spPr>
        <p:txBody>
          <a:bodyPr anchor="ctr">
            <a:normAutofit/>
          </a:bodyPr>
          <a:lstStyle/>
          <a:p>
            <a:pPr>
              <a:spcAft>
                <a:spcPts val="600"/>
              </a:spcAft>
            </a:pPr>
            <a:r>
              <a:rPr lang="da-DK"/>
              <a:t>Revideret efterår 2023</a:t>
            </a:r>
          </a:p>
        </p:txBody>
      </p:sp>
      <p:sp>
        <p:nvSpPr>
          <p:cNvPr id="7" name="Pladsholder til sidefod 6">
            <a:extLst>
              <a:ext uri="{FF2B5EF4-FFF2-40B4-BE49-F238E27FC236}">
                <a16:creationId xmlns:a16="http://schemas.microsoft.com/office/drawing/2014/main" id="{F24C3F7B-A3AD-4D1B-A3C9-4D8B07DF6834}"/>
              </a:ext>
            </a:extLst>
          </p:cNvPr>
          <p:cNvSpPr>
            <a:spLocks noGrp="1"/>
          </p:cNvSpPr>
          <p:nvPr>
            <p:ph type="ftr" sz="quarter" idx="11"/>
          </p:nvPr>
        </p:nvSpPr>
        <p:spPr>
          <a:xfrm>
            <a:off x="2255520" y="4847566"/>
            <a:ext cx="5760720" cy="273844"/>
          </a:xfrm>
        </p:spPr>
        <p:txBody>
          <a:bodyPr anchor="ctr">
            <a:normAutofit/>
          </a:bodyPr>
          <a:lstStyle/>
          <a:p>
            <a:pPr>
              <a:spcAft>
                <a:spcPts val="600"/>
              </a:spcAft>
            </a:pPr>
            <a:r>
              <a:rPr lang="da-DK"/>
              <a:t>Billedmateriale: National Videnscenter for Demens / Colourbox.dk</a:t>
            </a:r>
          </a:p>
        </p:txBody>
      </p:sp>
      <p:sp>
        <p:nvSpPr>
          <p:cNvPr id="6" name="Pladsholder til slidenummer 5" hidden="1">
            <a:extLst>
              <a:ext uri="{FF2B5EF4-FFF2-40B4-BE49-F238E27FC236}">
                <a16:creationId xmlns:a16="http://schemas.microsoft.com/office/drawing/2014/main" id="{6B3AF6CF-D492-4981-A677-D4EF39357C7A}"/>
              </a:ext>
            </a:extLst>
          </p:cNvPr>
          <p:cNvSpPr>
            <a:spLocks noGrp="1"/>
          </p:cNvSpPr>
          <p:nvPr>
            <p:ph type="sldNum" sz="quarter" idx="12"/>
          </p:nvPr>
        </p:nvSpPr>
        <p:spPr/>
        <p:txBody>
          <a:bodyPr/>
          <a:lstStyle/>
          <a:p>
            <a:pPr>
              <a:spcAft>
                <a:spcPts val="600"/>
              </a:spcAft>
            </a:pPr>
            <a:fld id="{74447C9C-57A8-4003-9066-4A7E6D84F205}" type="slidenum">
              <a:rPr lang="da-DK" smtClean="0"/>
              <a:pPr>
                <a:spcAft>
                  <a:spcPts val="600"/>
                </a:spcAft>
              </a:pPr>
              <a:t>20</a:t>
            </a:fld>
            <a:endParaRPr lang="da-DK"/>
          </a:p>
        </p:txBody>
      </p:sp>
    </p:spTree>
    <p:extLst>
      <p:ext uri="{BB962C8B-B14F-4D97-AF65-F5344CB8AC3E}">
        <p14:creationId xmlns:p14="http://schemas.microsoft.com/office/powerpoint/2010/main" val="4114484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da-DK" dirty="0"/>
              <a:t>Tak for i dag</a:t>
            </a:r>
          </a:p>
        </p:txBody>
      </p:sp>
    </p:spTree>
    <p:extLst>
      <p:ext uri="{BB962C8B-B14F-4D97-AF65-F5344CB8AC3E}">
        <p14:creationId xmlns:p14="http://schemas.microsoft.com/office/powerpoint/2010/main" val="46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46BA8-00F5-4785-8DC9-561E21BBD780}"/>
              </a:ext>
            </a:extLst>
          </p:cNvPr>
          <p:cNvSpPr>
            <a:spLocks noGrp="1"/>
          </p:cNvSpPr>
          <p:nvPr>
            <p:ph type="title"/>
          </p:nvPr>
        </p:nvSpPr>
        <p:spPr>
          <a:xfrm>
            <a:off x="628651" y="98613"/>
            <a:ext cx="6805495" cy="398639"/>
          </a:xfrm>
        </p:spPr>
        <p:txBody>
          <a:bodyPr anchor="ctr">
            <a:normAutofit/>
          </a:bodyPr>
          <a:lstStyle/>
          <a:p>
            <a:r>
              <a:rPr lang="da-DK" dirty="0"/>
              <a:t>Dør man af eller med demens?</a:t>
            </a:r>
          </a:p>
        </p:txBody>
      </p:sp>
      <p:sp>
        <p:nvSpPr>
          <p:cNvPr id="7" name="Pladsholder til dato 6">
            <a:extLst>
              <a:ext uri="{FF2B5EF4-FFF2-40B4-BE49-F238E27FC236}">
                <a16:creationId xmlns:a16="http://schemas.microsoft.com/office/drawing/2014/main" id="{A3443DF2-A3C9-4F7E-89CE-98EB9B1E838F}"/>
              </a:ext>
            </a:extLst>
          </p:cNvPr>
          <p:cNvSpPr>
            <a:spLocks noGrp="1"/>
          </p:cNvSpPr>
          <p:nvPr>
            <p:ph type="dt" sz="half" idx="10"/>
          </p:nvPr>
        </p:nvSpPr>
        <p:spPr>
          <a:xfrm>
            <a:off x="628650" y="4847566"/>
            <a:ext cx="1535430" cy="273844"/>
          </a:xfrm>
        </p:spPr>
        <p:txBody>
          <a:bodyPr anchor="ctr">
            <a:normAutofit/>
          </a:bodyPr>
          <a:lstStyle/>
          <a:p>
            <a:pPr>
              <a:spcAft>
                <a:spcPts val="600"/>
              </a:spcAft>
            </a:pPr>
            <a:r>
              <a:rPr lang="da-DK"/>
              <a:t>Revideret efterår 2023</a:t>
            </a:r>
          </a:p>
        </p:txBody>
      </p:sp>
      <p:sp>
        <p:nvSpPr>
          <p:cNvPr id="8" name="Pladsholder til sidefod 7">
            <a:extLst>
              <a:ext uri="{FF2B5EF4-FFF2-40B4-BE49-F238E27FC236}">
                <a16:creationId xmlns:a16="http://schemas.microsoft.com/office/drawing/2014/main" id="{F9A0D183-12C5-4696-9ED1-6F4D219A566E}"/>
              </a:ext>
            </a:extLst>
          </p:cNvPr>
          <p:cNvSpPr>
            <a:spLocks noGrp="1"/>
          </p:cNvSpPr>
          <p:nvPr>
            <p:ph type="ftr" sz="quarter" idx="11"/>
          </p:nvPr>
        </p:nvSpPr>
        <p:spPr>
          <a:xfrm>
            <a:off x="2255520" y="4847566"/>
            <a:ext cx="5760720" cy="273844"/>
          </a:xfrm>
        </p:spPr>
        <p:txBody>
          <a:bodyPr anchor="ctr">
            <a:normAutofit/>
          </a:bodyPr>
          <a:lstStyle/>
          <a:p>
            <a:pPr>
              <a:spcAft>
                <a:spcPts val="600"/>
              </a:spcAft>
            </a:pPr>
            <a:r>
              <a:rPr lang="da-DK"/>
              <a:t>Billedmateriale: National Videnscenter for Demens / Colourbox.dk</a:t>
            </a:r>
          </a:p>
        </p:txBody>
      </p:sp>
      <p:sp>
        <p:nvSpPr>
          <p:cNvPr id="3" name="Pladsholder til indhold 2">
            <a:extLst>
              <a:ext uri="{FF2B5EF4-FFF2-40B4-BE49-F238E27FC236}">
                <a16:creationId xmlns:a16="http://schemas.microsoft.com/office/drawing/2014/main" id="{A4B9CFFE-1A77-48E4-94FE-8589D88DB3E2}"/>
              </a:ext>
            </a:extLst>
          </p:cNvPr>
          <p:cNvSpPr>
            <a:spLocks noGrp="1"/>
          </p:cNvSpPr>
          <p:nvPr>
            <p:ph type="body" sz="quarter" idx="13"/>
          </p:nvPr>
        </p:nvSpPr>
        <p:spPr>
          <a:xfrm>
            <a:off x="628650" y="577453"/>
            <a:ext cx="7886700" cy="3536950"/>
          </a:xfrm>
        </p:spPr>
        <p:txBody>
          <a:bodyPr>
            <a:normAutofit/>
          </a:bodyPr>
          <a:lstStyle/>
          <a:p>
            <a:endParaRPr lang="da-DK" dirty="0"/>
          </a:p>
          <a:p>
            <a:r>
              <a:rPr lang="da-DK" dirty="0"/>
              <a:t>Demens er en dødelig sygdom, så hvis man lever længe nok dør man af komplikationerne, som demenssygdommen medfører.</a:t>
            </a:r>
            <a:br>
              <a:rPr lang="da-DK" dirty="0"/>
            </a:br>
            <a:endParaRPr lang="da-DK" dirty="0"/>
          </a:p>
          <a:p>
            <a:r>
              <a:rPr lang="da-DK" dirty="0"/>
              <a:t>Mange personer med demens lider også af andre sygdomme, der kan være dødelige – fx kræft, hjertekarsygdom, KOL eller diabetes.</a:t>
            </a:r>
            <a:br>
              <a:rPr lang="da-DK" dirty="0"/>
            </a:br>
            <a:r>
              <a:rPr lang="da-DK" dirty="0"/>
              <a:t>  </a:t>
            </a:r>
            <a:br>
              <a:rPr lang="da-DK" dirty="0"/>
            </a:br>
            <a:r>
              <a:rPr lang="da-DK" dirty="0"/>
              <a:t>Derfor kan mennesker med demens også dø af disse sygdomme, inden de kommer i de meget sene stadier af demenssygdommen.</a:t>
            </a:r>
          </a:p>
          <a:p>
            <a:pPr marL="0" indent="0">
              <a:buNone/>
            </a:pPr>
            <a:endParaRPr lang="da-DK" dirty="0"/>
          </a:p>
          <a:p>
            <a:endParaRPr lang="da-DK" dirty="0"/>
          </a:p>
          <a:p>
            <a:endParaRPr lang="da-DK" dirty="0"/>
          </a:p>
        </p:txBody>
      </p:sp>
      <p:sp>
        <p:nvSpPr>
          <p:cNvPr id="4" name="Pladsholder til slidenummer 3" hidden="1">
            <a:extLst>
              <a:ext uri="{FF2B5EF4-FFF2-40B4-BE49-F238E27FC236}">
                <a16:creationId xmlns:a16="http://schemas.microsoft.com/office/drawing/2014/main" id="{D6BBA535-F3B3-4A5E-9E51-490FE3FB67DE}"/>
              </a:ext>
            </a:extLst>
          </p:cNvPr>
          <p:cNvSpPr>
            <a:spLocks noGrp="1"/>
          </p:cNvSpPr>
          <p:nvPr>
            <p:ph type="sldNum" sz="quarter" idx="12"/>
          </p:nvPr>
        </p:nvSpPr>
        <p:spPr/>
        <p:txBody>
          <a:bodyPr/>
          <a:lstStyle/>
          <a:p>
            <a:pPr>
              <a:spcAft>
                <a:spcPts val="600"/>
              </a:spcAft>
            </a:pPr>
            <a:fld id="{74447C9C-57A8-4003-9066-4A7E6D84F205}" type="slidenum">
              <a:rPr lang="da-DK" smtClean="0"/>
              <a:pPr>
                <a:spcAft>
                  <a:spcPts val="600"/>
                </a:spcAft>
              </a:pPr>
              <a:t>3</a:t>
            </a:fld>
            <a:endParaRPr lang="da-DK"/>
          </a:p>
        </p:txBody>
      </p:sp>
    </p:spTree>
    <p:extLst>
      <p:ext uri="{BB962C8B-B14F-4D97-AF65-F5344CB8AC3E}">
        <p14:creationId xmlns:p14="http://schemas.microsoft.com/office/powerpoint/2010/main" val="881951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ltLang="da-DK" dirty="0"/>
              <a:t>Den raske og den syge hjerne</a:t>
            </a:r>
            <a:endParaRPr lang="da-DK" dirty="0"/>
          </a:p>
        </p:txBody>
      </p:sp>
      <p:sp>
        <p:nvSpPr>
          <p:cNvPr id="6" name="Rektangel 5">
            <a:extLst>
              <a:ext uri="{FF2B5EF4-FFF2-40B4-BE49-F238E27FC236}">
                <a16:creationId xmlns:a16="http://schemas.microsoft.com/office/drawing/2014/main" id="{6FF12092-9981-470B-B29D-401AD99BD0BF}"/>
              </a:ext>
            </a:extLst>
          </p:cNvPr>
          <p:cNvSpPr/>
          <p:nvPr/>
        </p:nvSpPr>
        <p:spPr>
          <a:xfrm>
            <a:off x="2766060" y="4488365"/>
            <a:ext cx="3755173" cy="230832"/>
          </a:xfrm>
          <a:prstGeom prst="rect">
            <a:avLst/>
          </a:prstGeom>
        </p:spPr>
        <p:txBody>
          <a:bodyPr wrap="square">
            <a:spAutoFit/>
          </a:bodyPr>
          <a:lstStyle/>
          <a:p>
            <a:r>
              <a:rPr lang="da-DK" sz="900" b="1" dirty="0"/>
              <a:t>Illustration:</a:t>
            </a:r>
            <a:r>
              <a:rPr lang="da-DK" sz="900" dirty="0"/>
              <a:t> </a:t>
            </a:r>
            <a:r>
              <a:rPr lang="da-DK" sz="900" dirty="0">
                <a:hlinkClick r:id="rId3"/>
              </a:rPr>
              <a:t>https://commons.wikimedia.org/wiki/File:Alzheimers_brain.jpg</a:t>
            </a:r>
            <a:r>
              <a:rPr lang="da-DK" sz="900" dirty="0"/>
              <a:t> </a:t>
            </a:r>
          </a:p>
        </p:txBody>
      </p:sp>
      <p:pic>
        <p:nvPicPr>
          <p:cNvPr id="1026" name="Picture 2" descr="https://upload.wikimedia.org/wikipedia/commons/c/cc/Alzheimers_brain.jpg">
            <a:extLst>
              <a:ext uri="{FF2B5EF4-FFF2-40B4-BE49-F238E27FC236}">
                <a16:creationId xmlns:a16="http://schemas.microsoft.com/office/drawing/2014/main" id="{2BCB3496-28F7-443C-BA6F-A792F05C9D99}"/>
              </a:ext>
            </a:extLst>
          </p:cNvPr>
          <p:cNvPicPr>
            <a:picLocks noGrp="1" noChangeAspect="1" noChangeArrowheads="1"/>
          </p:cNvPicPr>
          <p:nvPr>
            <p:ph idx="1"/>
          </p:nvPr>
        </p:nvPicPr>
        <p:blipFill>
          <a:blip r:embed="rId4">
            <a:extLst>
              <a:ext uri="{28A0092B-C50C-407E-A947-70E740481C1C}">
                <a14:useLocalDpi xmlns:a14="http://schemas.microsoft.com/office/drawing/2010/main"/>
              </a:ext>
            </a:extLst>
          </a:blip>
          <a:srcRect/>
          <a:stretch>
            <a:fillRect/>
          </a:stretch>
        </p:blipFill>
        <p:spPr bwMode="auto">
          <a:xfrm>
            <a:off x="2696820" y="1154524"/>
            <a:ext cx="3266496" cy="3214232"/>
          </a:xfrm>
          <a:prstGeom prst="rect">
            <a:avLst/>
          </a:prstGeom>
          <a:noFill/>
          <a:extLst>
            <a:ext uri="{909E8E84-426E-40DD-AFC4-6F175D3DCCD1}">
              <a14:hiddenFill xmlns:a14="http://schemas.microsoft.com/office/drawing/2010/main">
                <a:solidFill>
                  <a:srgbClr val="FFFFFF"/>
                </a:solidFill>
              </a14:hiddenFill>
            </a:ext>
          </a:extLst>
        </p:spPr>
      </p:pic>
      <p:sp>
        <p:nvSpPr>
          <p:cNvPr id="7" name="Tekstfelt 6">
            <a:extLst>
              <a:ext uri="{FF2B5EF4-FFF2-40B4-BE49-F238E27FC236}">
                <a16:creationId xmlns:a16="http://schemas.microsoft.com/office/drawing/2014/main" id="{8ED62616-51BA-4DFB-A0B4-E1B2180ACF80}"/>
              </a:ext>
            </a:extLst>
          </p:cNvPr>
          <p:cNvSpPr txBox="1"/>
          <p:nvPr/>
        </p:nvSpPr>
        <p:spPr>
          <a:xfrm>
            <a:off x="1584205" y="659006"/>
            <a:ext cx="6118883" cy="273844"/>
          </a:xfrm>
          <a:prstGeom prst="rect">
            <a:avLst/>
          </a:prstGeom>
          <a:noFill/>
        </p:spPr>
        <p:txBody>
          <a:bodyPr wrap="square" lIns="67500" rtlCol="0">
            <a:noAutofit/>
          </a:bodyPr>
          <a:lstStyle/>
          <a:p>
            <a:r>
              <a:rPr lang="da-DK" sz="1500" b="1" dirty="0"/>
              <a:t>Rask hjernevæv og hjernevæv fra en person med svær Alzheimers sygdom:</a:t>
            </a:r>
          </a:p>
        </p:txBody>
      </p:sp>
      <p:sp>
        <p:nvSpPr>
          <p:cNvPr id="8" name="Pladsholder til dato 7">
            <a:extLst>
              <a:ext uri="{FF2B5EF4-FFF2-40B4-BE49-F238E27FC236}">
                <a16:creationId xmlns:a16="http://schemas.microsoft.com/office/drawing/2014/main" id="{14E5037D-9763-4211-82B8-E0377C6808AC}"/>
              </a:ext>
            </a:extLst>
          </p:cNvPr>
          <p:cNvSpPr>
            <a:spLocks noGrp="1"/>
          </p:cNvSpPr>
          <p:nvPr>
            <p:ph type="dt" sz="half" idx="10"/>
          </p:nvPr>
        </p:nvSpPr>
        <p:spPr/>
        <p:txBody>
          <a:bodyPr/>
          <a:lstStyle/>
          <a:p>
            <a:r>
              <a:rPr lang="da-DK"/>
              <a:t>Revideret efterår 2023</a:t>
            </a:r>
            <a:endParaRPr lang="da-DK" dirty="0"/>
          </a:p>
        </p:txBody>
      </p:sp>
      <p:sp>
        <p:nvSpPr>
          <p:cNvPr id="9" name="Pladsholder til sidefod 8">
            <a:extLst>
              <a:ext uri="{FF2B5EF4-FFF2-40B4-BE49-F238E27FC236}">
                <a16:creationId xmlns:a16="http://schemas.microsoft.com/office/drawing/2014/main" id="{BC8934CD-B761-4A2B-A967-F98082FEE8C8}"/>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3" name="Pladsholder til slidenummer 2">
            <a:extLst>
              <a:ext uri="{FF2B5EF4-FFF2-40B4-BE49-F238E27FC236}">
                <a16:creationId xmlns:a16="http://schemas.microsoft.com/office/drawing/2014/main" id="{56962237-F323-45DB-B9BC-F6353A9500D8}"/>
              </a:ext>
            </a:extLst>
          </p:cNvPr>
          <p:cNvSpPr>
            <a:spLocks noGrp="1"/>
          </p:cNvSpPr>
          <p:nvPr>
            <p:ph type="sldNum" sz="quarter" idx="12"/>
          </p:nvPr>
        </p:nvSpPr>
        <p:spPr/>
        <p:txBody>
          <a:bodyPr/>
          <a:lstStyle/>
          <a:p>
            <a:fld id="{74447C9C-57A8-4003-9066-4A7E6D84F205}" type="slidenum">
              <a:rPr lang="da-DK" smtClean="0"/>
              <a:t>4</a:t>
            </a:fld>
            <a:endParaRPr lang="da-DK" dirty="0"/>
          </a:p>
        </p:txBody>
      </p:sp>
    </p:spTree>
    <p:extLst>
      <p:ext uri="{BB962C8B-B14F-4D97-AF65-F5344CB8AC3E}">
        <p14:creationId xmlns:p14="http://schemas.microsoft.com/office/powerpoint/2010/main" val="95637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Sygdomsforløb</a:t>
            </a:r>
          </a:p>
        </p:txBody>
      </p:sp>
      <p:sp>
        <p:nvSpPr>
          <p:cNvPr id="4" name="Pladsholder til dato 3"/>
          <p:cNvSpPr>
            <a:spLocks noGrp="1"/>
          </p:cNvSpPr>
          <p:nvPr>
            <p:ph type="dt" sz="half" idx="10"/>
          </p:nvPr>
        </p:nvSpPr>
        <p:spPr/>
        <p:txBody>
          <a:bodyPr/>
          <a:lstStyle/>
          <a:p>
            <a:r>
              <a:rPr lang="da-DK"/>
              <a:t>Revideret efterår 2023</a:t>
            </a:r>
            <a:endParaRPr lang="da-DK" dirty="0"/>
          </a:p>
        </p:txBody>
      </p:sp>
      <p:sp>
        <p:nvSpPr>
          <p:cNvPr id="5" name="Pladsholder til sidefod 4"/>
          <p:cNvSpPr>
            <a:spLocks noGrp="1"/>
          </p:cNvSpPr>
          <p:nvPr>
            <p:ph type="ftr" sz="quarter" idx="11"/>
          </p:nvPr>
        </p:nvSpPr>
        <p:spPr/>
        <p:txBody>
          <a:bodyPr/>
          <a:lstStyle/>
          <a:p>
            <a:r>
              <a:rPr lang="da-DK"/>
              <a:t>Billedmateriale: National Videnscenter for Demens / Colourbox.dk</a:t>
            </a:r>
            <a:endParaRPr lang="da-DK"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a:ext>
            </a:extLst>
          </a:blip>
          <a:srcRect/>
          <a:stretch>
            <a:fillRect/>
          </a:stretch>
        </p:blipFill>
        <p:spPr bwMode="auto">
          <a:xfrm>
            <a:off x="1597549" y="727617"/>
            <a:ext cx="6139946" cy="407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Pladsholder til slidenummer 2">
            <a:extLst>
              <a:ext uri="{FF2B5EF4-FFF2-40B4-BE49-F238E27FC236}">
                <a16:creationId xmlns:a16="http://schemas.microsoft.com/office/drawing/2014/main" id="{79221176-F101-4B81-85F6-0B13A07383CB}"/>
              </a:ext>
            </a:extLst>
          </p:cNvPr>
          <p:cNvSpPr>
            <a:spLocks noGrp="1"/>
          </p:cNvSpPr>
          <p:nvPr>
            <p:ph type="sldNum" sz="quarter" idx="12"/>
          </p:nvPr>
        </p:nvSpPr>
        <p:spPr/>
        <p:txBody>
          <a:bodyPr/>
          <a:lstStyle/>
          <a:p>
            <a:fld id="{74447C9C-57A8-4003-9066-4A7E6D84F205}" type="slidenum">
              <a:rPr lang="da-DK" smtClean="0"/>
              <a:t>5</a:t>
            </a:fld>
            <a:endParaRPr lang="da-DK" dirty="0"/>
          </a:p>
        </p:txBody>
      </p:sp>
    </p:spTree>
    <p:extLst>
      <p:ext uri="{BB962C8B-B14F-4D97-AF65-F5344CB8AC3E}">
        <p14:creationId xmlns:p14="http://schemas.microsoft.com/office/powerpoint/2010/main" val="760970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ltLang="da-DK" dirty="0"/>
              <a:t>Svær demens</a:t>
            </a:r>
            <a:endParaRPr lang="da-DK" dirty="0"/>
          </a:p>
        </p:txBody>
      </p:sp>
      <p:sp>
        <p:nvSpPr>
          <p:cNvPr id="3" name="Pladsholder til indhold 2"/>
          <p:cNvSpPr>
            <a:spLocks noGrp="1"/>
          </p:cNvSpPr>
          <p:nvPr>
            <p:ph idx="1"/>
          </p:nvPr>
        </p:nvSpPr>
        <p:spPr>
          <a:xfrm>
            <a:off x="686928" y="970156"/>
            <a:ext cx="6178885" cy="3874487"/>
          </a:xfrm>
        </p:spPr>
        <p:txBody>
          <a:bodyPr>
            <a:normAutofit fontScale="92500"/>
          </a:bodyPr>
          <a:lstStyle/>
          <a:p>
            <a:pPr marL="0" indent="0">
              <a:lnSpc>
                <a:spcPct val="150000"/>
              </a:lnSpc>
              <a:buNone/>
              <a:defRPr/>
            </a:pPr>
            <a:r>
              <a:rPr lang="da-DK" b="1" dirty="0"/>
              <a:t>Symptomer ved svær demens:</a:t>
            </a:r>
          </a:p>
          <a:p>
            <a:pPr>
              <a:lnSpc>
                <a:spcPct val="150000"/>
              </a:lnSpc>
              <a:defRPr/>
            </a:pPr>
            <a:r>
              <a:rPr lang="da-DK" dirty="0"/>
              <a:t>Stærkt nedsat dømmekraft.</a:t>
            </a:r>
          </a:p>
          <a:p>
            <a:pPr>
              <a:lnSpc>
                <a:spcPct val="150000"/>
              </a:lnSpc>
              <a:defRPr/>
            </a:pPr>
            <a:r>
              <a:rPr lang="da-DK" dirty="0"/>
              <a:t>Store problemer med praktiske færdigheder.</a:t>
            </a:r>
          </a:p>
          <a:p>
            <a:pPr>
              <a:lnSpc>
                <a:spcPct val="150000"/>
              </a:lnSpc>
              <a:defRPr/>
            </a:pPr>
            <a:r>
              <a:rPr lang="da-DK" dirty="0"/>
              <a:t>Nedsat sult- og tørstfornemmelse.</a:t>
            </a:r>
          </a:p>
          <a:p>
            <a:pPr>
              <a:lnSpc>
                <a:spcPct val="150000"/>
              </a:lnSpc>
              <a:defRPr/>
            </a:pPr>
            <a:r>
              <a:rPr lang="da-DK" dirty="0"/>
              <a:t>Store sproglige problemer, evt. kun kommunikation via lyde eller enkelte ord.</a:t>
            </a:r>
          </a:p>
          <a:p>
            <a:pPr>
              <a:lnSpc>
                <a:spcPct val="150000"/>
              </a:lnSpc>
              <a:defRPr/>
            </a:pPr>
            <a:r>
              <a:rPr lang="da-DK" dirty="0"/>
              <a:t>Desorientering, forvirring, angst, evt. manglende genkendelse af nærtstående. </a:t>
            </a:r>
          </a:p>
          <a:p>
            <a:pPr>
              <a:lnSpc>
                <a:spcPct val="150000"/>
              </a:lnSpc>
              <a:defRPr/>
            </a:pPr>
            <a:r>
              <a:rPr lang="da-DK" dirty="0"/>
              <a:t>Depression, hallucinationer, vrangforestillinger, paranoia.</a:t>
            </a:r>
          </a:p>
          <a:p>
            <a:pPr>
              <a:lnSpc>
                <a:spcPct val="150000"/>
              </a:lnSpc>
              <a:defRPr/>
            </a:pPr>
            <a:r>
              <a:rPr lang="da-DK" dirty="0"/>
              <a:t>Motoriske vanskeligheder, evt. synkevanskeligheder og mistet gangfunktion.</a:t>
            </a:r>
          </a:p>
          <a:p>
            <a:pPr>
              <a:lnSpc>
                <a:spcPct val="150000"/>
              </a:lnSpc>
              <a:defRPr/>
            </a:pPr>
            <a:r>
              <a:rPr lang="da-DK" dirty="0"/>
              <a:t>Stærkt øget behov for søvn og hvile.</a:t>
            </a:r>
          </a:p>
          <a:p>
            <a:pPr>
              <a:lnSpc>
                <a:spcPct val="150000"/>
              </a:lnSpc>
              <a:defRPr/>
            </a:pPr>
            <a:r>
              <a:rPr lang="da-DK" dirty="0"/>
              <a:t>Sengeliggende meget af eller hele døgnet.</a:t>
            </a:r>
          </a:p>
          <a:p>
            <a:pPr>
              <a:lnSpc>
                <a:spcPct val="150000"/>
              </a:lnSpc>
              <a:defRPr/>
            </a:pPr>
            <a:endParaRPr lang="da-DK" dirty="0"/>
          </a:p>
        </p:txBody>
      </p:sp>
      <p:sp>
        <p:nvSpPr>
          <p:cNvPr id="6" name="Pladsholder til tekst 5"/>
          <p:cNvSpPr>
            <a:spLocks noGrp="1"/>
          </p:cNvSpPr>
          <p:nvPr>
            <p:ph type="body" sz="quarter" idx="13"/>
          </p:nvPr>
        </p:nvSpPr>
        <p:spPr>
          <a:xfrm>
            <a:off x="660621" y="577453"/>
            <a:ext cx="5915025" cy="467974"/>
          </a:xfrm>
        </p:spPr>
        <p:txBody>
          <a:bodyPr/>
          <a:lstStyle/>
          <a:p>
            <a:r>
              <a:rPr lang="da-DK" b="1" dirty="0"/>
              <a:t>Ved svær demens har personen behov for omfattende hjælp</a:t>
            </a:r>
          </a:p>
          <a:p>
            <a:endParaRPr lang="da-DK" dirty="0"/>
          </a:p>
        </p:txBody>
      </p:sp>
      <p:sp>
        <p:nvSpPr>
          <p:cNvPr id="4" name="Pladsholder til dato 3">
            <a:extLst>
              <a:ext uri="{FF2B5EF4-FFF2-40B4-BE49-F238E27FC236}">
                <a16:creationId xmlns:a16="http://schemas.microsoft.com/office/drawing/2014/main" id="{280734C1-3300-4246-9D60-E04409EE1B82}"/>
              </a:ext>
            </a:extLst>
          </p:cNvPr>
          <p:cNvSpPr>
            <a:spLocks noGrp="1"/>
          </p:cNvSpPr>
          <p:nvPr>
            <p:ph type="dt" sz="half" idx="10"/>
          </p:nvPr>
        </p:nvSpPr>
        <p:spPr/>
        <p:txBody>
          <a:bodyPr/>
          <a:lstStyle/>
          <a:p>
            <a:r>
              <a:rPr lang="da-DK"/>
              <a:t>Revideret efterår 2023</a:t>
            </a:r>
            <a:endParaRPr lang="da-DK" dirty="0"/>
          </a:p>
        </p:txBody>
      </p:sp>
      <p:sp>
        <p:nvSpPr>
          <p:cNvPr id="5" name="Pladsholder til sidefod 4">
            <a:extLst>
              <a:ext uri="{FF2B5EF4-FFF2-40B4-BE49-F238E27FC236}">
                <a16:creationId xmlns:a16="http://schemas.microsoft.com/office/drawing/2014/main" id="{0F61A5A5-D2EB-4A3A-B571-5CD684FC43FE}"/>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7" name="Pladsholder til slidenummer 6">
            <a:extLst>
              <a:ext uri="{FF2B5EF4-FFF2-40B4-BE49-F238E27FC236}">
                <a16:creationId xmlns:a16="http://schemas.microsoft.com/office/drawing/2014/main" id="{B8905877-EDA6-4B21-9FA1-CF740FF17DBD}"/>
              </a:ext>
            </a:extLst>
          </p:cNvPr>
          <p:cNvSpPr>
            <a:spLocks noGrp="1"/>
          </p:cNvSpPr>
          <p:nvPr>
            <p:ph type="sldNum" sz="quarter" idx="12"/>
          </p:nvPr>
        </p:nvSpPr>
        <p:spPr/>
        <p:txBody>
          <a:bodyPr/>
          <a:lstStyle/>
          <a:p>
            <a:fld id="{74447C9C-57A8-4003-9066-4A7E6D84F205}" type="slidenum">
              <a:rPr lang="da-DK" smtClean="0"/>
              <a:t>6</a:t>
            </a:fld>
            <a:endParaRPr lang="da-DK" dirty="0"/>
          </a:p>
        </p:txBody>
      </p:sp>
    </p:spTree>
    <p:extLst>
      <p:ext uri="{BB962C8B-B14F-4D97-AF65-F5344CB8AC3E}">
        <p14:creationId xmlns:p14="http://schemas.microsoft.com/office/powerpoint/2010/main" val="411446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B82BAE-B541-42BE-919C-442B35BA34F8}"/>
              </a:ext>
            </a:extLst>
          </p:cNvPr>
          <p:cNvSpPr>
            <a:spLocks noGrp="1"/>
          </p:cNvSpPr>
          <p:nvPr>
            <p:ph type="title"/>
          </p:nvPr>
        </p:nvSpPr>
        <p:spPr/>
        <p:txBody>
          <a:bodyPr/>
          <a:lstStyle/>
          <a:p>
            <a:r>
              <a:rPr lang="da-DK" dirty="0"/>
              <a:t>Tanker når du ser dette?</a:t>
            </a:r>
          </a:p>
        </p:txBody>
      </p:sp>
      <p:pic>
        <p:nvPicPr>
          <p:cNvPr id="8" name="Billede 7">
            <a:extLst>
              <a:ext uri="{FF2B5EF4-FFF2-40B4-BE49-F238E27FC236}">
                <a16:creationId xmlns:a16="http://schemas.microsoft.com/office/drawing/2014/main" id="{9631F549-2910-4ADF-BD69-6B12F1EDA84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43365" y="668498"/>
            <a:ext cx="5657270" cy="3806504"/>
          </a:xfrm>
          <a:prstGeom prst="rect">
            <a:avLst/>
          </a:prstGeom>
        </p:spPr>
      </p:pic>
      <p:sp>
        <p:nvSpPr>
          <p:cNvPr id="3" name="Pladsholder til dato 2">
            <a:extLst>
              <a:ext uri="{FF2B5EF4-FFF2-40B4-BE49-F238E27FC236}">
                <a16:creationId xmlns:a16="http://schemas.microsoft.com/office/drawing/2014/main" id="{29E955B2-9E9B-4F1A-840C-08567D5EA412}"/>
              </a:ext>
            </a:extLst>
          </p:cNvPr>
          <p:cNvSpPr>
            <a:spLocks noGrp="1"/>
          </p:cNvSpPr>
          <p:nvPr>
            <p:ph type="dt" sz="half" idx="10"/>
          </p:nvPr>
        </p:nvSpPr>
        <p:spPr/>
        <p:txBody>
          <a:bodyPr/>
          <a:lstStyle/>
          <a:p>
            <a:r>
              <a:rPr lang="da-DK"/>
              <a:t>Revideret efterår 2023</a:t>
            </a:r>
            <a:endParaRPr lang="da-DK" dirty="0"/>
          </a:p>
        </p:txBody>
      </p:sp>
      <p:sp>
        <p:nvSpPr>
          <p:cNvPr id="4" name="Pladsholder til sidefod 3">
            <a:extLst>
              <a:ext uri="{FF2B5EF4-FFF2-40B4-BE49-F238E27FC236}">
                <a16:creationId xmlns:a16="http://schemas.microsoft.com/office/drawing/2014/main" id="{6EBC502C-B89C-4507-ABD8-008D82D3C6FD}"/>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5" name="Pladsholder til slidenummer 4">
            <a:extLst>
              <a:ext uri="{FF2B5EF4-FFF2-40B4-BE49-F238E27FC236}">
                <a16:creationId xmlns:a16="http://schemas.microsoft.com/office/drawing/2014/main" id="{F081F73A-A4E2-472A-B521-DC030712BFC0}"/>
              </a:ext>
            </a:extLst>
          </p:cNvPr>
          <p:cNvSpPr>
            <a:spLocks noGrp="1"/>
          </p:cNvSpPr>
          <p:nvPr>
            <p:ph type="sldNum" sz="quarter" idx="12"/>
          </p:nvPr>
        </p:nvSpPr>
        <p:spPr/>
        <p:txBody>
          <a:bodyPr/>
          <a:lstStyle/>
          <a:p>
            <a:fld id="{74447C9C-57A8-4003-9066-4A7E6D84F205}" type="slidenum">
              <a:rPr lang="da-DK" smtClean="0"/>
              <a:t>7</a:t>
            </a:fld>
            <a:endParaRPr lang="da-DK" dirty="0"/>
          </a:p>
        </p:txBody>
      </p:sp>
    </p:spTree>
    <p:extLst>
      <p:ext uri="{BB962C8B-B14F-4D97-AF65-F5344CB8AC3E}">
        <p14:creationId xmlns:p14="http://schemas.microsoft.com/office/powerpoint/2010/main" val="338643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ltLang="da-DK" dirty="0"/>
              <a:t>Sanser og følelser ved svær demens</a:t>
            </a:r>
            <a:endParaRPr lang="da-DK" dirty="0"/>
          </a:p>
        </p:txBody>
      </p:sp>
      <p:sp>
        <p:nvSpPr>
          <p:cNvPr id="3" name="Pladsholder til indhold 2"/>
          <p:cNvSpPr>
            <a:spLocks noGrp="1"/>
          </p:cNvSpPr>
          <p:nvPr>
            <p:ph idx="1"/>
          </p:nvPr>
        </p:nvSpPr>
        <p:spPr>
          <a:xfrm>
            <a:off x="647452" y="1393479"/>
            <a:ext cx="6219245" cy="3239243"/>
          </a:xfrm>
        </p:spPr>
        <p:txBody>
          <a:bodyPr>
            <a:normAutofit/>
          </a:bodyPr>
          <a:lstStyle/>
          <a:p>
            <a:pPr>
              <a:lnSpc>
                <a:spcPct val="150000"/>
              </a:lnSpc>
              <a:defRPr/>
            </a:pPr>
            <a:r>
              <a:rPr lang="da-DK" dirty="0"/>
              <a:t>Ofte er huden hypersensitiv, hvilket kan give afværgereflekser ved berøring.</a:t>
            </a:r>
          </a:p>
          <a:p>
            <a:pPr>
              <a:lnSpc>
                <a:spcPct val="150000"/>
              </a:lnSpc>
              <a:defRPr/>
            </a:pPr>
            <a:r>
              <a:rPr lang="da-DK" dirty="0"/>
              <a:t>Forstyrrelser i bearbejdning af synsindtryk og høreindtryk.</a:t>
            </a:r>
          </a:p>
          <a:p>
            <a:pPr>
              <a:lnSpc>
                <a:spcPct val="150000"/>
              </a:lnSpc>
              <a:defRPr/>
            </a:pPr>
            <a:r>
              <a:rPr lang="da-DK" dirty="0"/>
              <a:t>Problemer med at opfatte kroppens afgrænsning mod omgivelserne. </a:t>
            </a:r>
          </a:p>
          <a:p>
            <a:pPr>
              <a:lnSpc>
                <a:spcPct val="150000"/>
              </a:lnSpc>
              <a:defRPr/>
            </a:pPr>
            <a:r>
              <a:rPr lang="da-DK" dirty="0"/>
              <a:t>Nedsat evne til at kontrollere og regulere følelser.</a:t>
            </a:r>
          </a:p>
          <a:p>
            <a:pPr>
              <a:lnSpc>
                <a:spcPct val="150000"/>
              </a:lnSpc>
              <a:defRPr/>
            </a:pPr>
            <a:r>
              <a:rPr lang="da-DK" dirty="0"/>
              <a:t>Stor risiko for kraftige stressreaktioner.</a:t>
            </a:r>
          </a:p>
          <a:p>
            <a:pPr>
              <a:lnSpc>
                <a:spcPct val="150000"/>
              </a:lnSpc>
              <a:defRPr/>
            </a:pPr>
            <a:r>
              <a:rPr lang="da-DK" dirty="0"/>
              <a:t>Øget risiko for aggressiv og udadreagerende adfærd.</a:t>
            </a:r>
          </a:p>
          <a:p>
            <a:endParaRPr lang="da-DK" dirty="0"/>
          </a:p>
        </p:txBody>
      </p:sp>
      <p:sp>
        <p:nvSpPr>
          <p:cNvPr id="6" name="Pladsholder til tekst 5"/>
          <p:cNvSpPr>
            <a:spLocks noGrp="1"/>
          </p:cNvSpPr>
          <p:nvPr>
            <p:ph type="body" sz="quarter" idx="13"/>
          </p:nvPr>
        </p:nvSpPr>
        <p:spPr/>
        <p:txBody>
          <a:bodyPr/>
          <a:lstStyle/>
          <a:p>
            <a:r>
              <a:rPr lang="da-DK" b="1"/>
              <a:t>Forstyrrelser i sanseopfattelse og bearbejdning af sanseindtryk er udbredt ved svær demens:</a:t>
            </a:r>
          </a:p>
          <a:p>
            <a:endParaRPr lang="da-DK" dirty="0"/>
          </a:p>
        </p:txBody>
      </p:sp>
      <p:sp>
        <p:nvSpPr>
          <p:cNvPr id="4" name="Pladsholder til dato 3">
            <a:extLst>
              <a:ext uri="{FF2B5EF4-FFF2-40B4-BE49-F238E27FC236}">
                <a16:creationId xmlns:a16="http://schemas.microsoft.com/office/drawing/2014/main" id="{BB57C1D0-BEB0-45E1-BBC4-0603D3F42EF6}"/>
              </a:ext>
            </a:extLst>
          </p:cNvPr>
          <p:cNvSpPr>
            <a:spLocks noGrp="1"/>
          </p:cNvSpPr>
          <p:nvPr>
            <p:ph type="dt" sz="half" idx="10"/>
          </p:nvPr>
        </p:nvSpPr>
        <p:spPr/>
        <p:txBody>
          <a:bodyPr/>
          <a:lstStyle/>
          <a:p>
            <a:r>
              <a:rPr lang="da-DK"/>
              <a:t>Revideret efterår 2023</a:t>
            </a:r>
            <a:endParaRPr lang="da-DK" dirty="0"/>
          </a:p>
        </p:txBody>
      </p:sp>
      <p:sp>
        <p:nvSpPr>
          <p:cNvPr id="5" name="Pladsholder til sidefod 4">
            <a:extLst>
              <a:ext uri="{FF2B5EF4-FFF2-40B4-BE49-F238E27FC236}">
                <a16:creationId xmlns:a16="http://schemas.microsoft.com/office/drawing/2014/main" id="{E478A8A8-92F5-4DCE-83A4-0DC20A2B7800}"/>
              </a:ext>
            </a:extLst>
          </p:cNvPr>
          <p:cNvSpPr>
            <a:spLocks noGrp="1"/>
          </p:cNvSpPr>
          <p:nvPr>
            <p:ph type="ftr" sz="quarter" idx="11"/>
          </p:nvPr>
        </p:nvSpPr>
        <p:spPr/>
        <p:txBody>
          <a:bodyPr/>
          <a:lstStyle/>
          <a:p>
            <a:r>
              <a:rPr lang="da-DK"/>
              <a:t>Billedmateriale: National Videnscenter for Demens / Colourbox.dk</a:t>
            </a:r>
            <a:endParaRPr lang="da-DK" dirty="0"/>
          </a:p>
        </p:txBody>
      </p:sp>
      <p:sp>
        <p:nvSpPr>
          <p:cNvPr id="7" name="Pladsholder til slidenummer 6">
            <a:extLst>
              <a:ext uri="{FF2B5EF4-FFF2-40B4-BE49-F238E27FC236}">
                <a16:creationId xmlns:a16="http://schemas.microsoft.com/office/drawing/2014/main" id="{51FCD201-9D17-47C1-B6FA-93B63F7B51D4}"/>
              </a:ext>
            </a:extLst>
          </p:cNvPr>
          <p:cNvSpPr>
            <a:spLocks noGrp="1"/>
          </p:cNvSpPr>
          <p:nvPr>
            <p:ph type="sldNum" sz="quarter" idx="12"/>
          </p:nvPr>
        </p:nvSpPr>
        <p:spPr/>
        <p:txBody>
          <a:bodyPr/>
          <a:lstStyle/>
          <a:p>
            <a:fld id="{74447C9C-57A8-4003-9066-4A7E6D84F205}" type="slidenum">
              <a:rPr lang="da-DK" smtClean="0"/>
              <a:t>8</a:t>
            </a:fld>
            <a:endParaRPr lang="da-DK" dirty="0"/>
          </a:p>
        </p:txBody>
      </p:sp>
    </p:spTree>
    <p:extLst>
      <p:ext uri="{BB962C8B-B14F-4D97-AF65-F5344CB8AC3E}">
        <p14:creationId xmlns:p14="http://schemas.microsoft.com/office/powerpoint/2010/main" val="149885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ltLang="da-DK" dirty="0"/>
              <a:t>Angst ved svær demens</a:t>
            </a:r>
            <a:endParaRPr lang="da-DK" dirty="0"/>
          </a:p>
        </p:txBody>
      </p:sp>
      <p:sp>
        <p:nvSpPr>
          <p:cNvPr id="3" name="Pladsholder til indhold 2"/>
          <p:cNvSpPr>
            <a:spLocks noGrp="1"/>
          </p:cNvSpPr>
          <p:nvPr>
            <p:ph idx="1"/>
          </p:nvPr>
        </p:nvSpPr>
        <p:spPr>
          <a:xfrm>
            <a:off x="647459" y="695361"/>
            <a:ext cx="7184901" cy="3937361"/>
          </a:xfrm>
        </p:spPr>
        <p:txBody>
          <a:bodyPr/>
          <a:lstStyle/>
          <a:p>
            <a:pPr marL="0" indent="0">
              <a:buNone/>
            </a:pPr>
            <a:r>
              <a:rPr lang="da-DK" dirty="0"/>
              <a:t>Når hukommelsen til sidst forsvinder trues identitetsfølelsen og erkendelsen af at være en bestemt person. </a:t>
            </a:r>
          </a:p>
          <a:p>
            <a:pPr marL="0" indent="0">
              <a:buNone/>
            </a:pPr>
            <a:br>
              <a:rPr lang="da-DK" dirty="0"/>
            </a:br>
            <a:r>
              <a:rPr lang="da-DK" dirty="0"/>
              <a:t>Personen med demens er henvist til udelukkende at leve i nuet. </a:t>
            </a:r>
            <a:br>
              <a:rPr lang="da-DK" dirty="0"/>
            </a:br>
            <a:endParaRPr lang="da-DK" dirty="0"/>
          </a:p>
          <a:p>
            <a:pPr marL="0" indent="0">
              <a:buNone/>
            </a:pPr>
            <a:endParaRPr lang="da-DK" b="1" dirty="0"/>
          </a:p>
          <a:p>
            <a:pPr marL="0" indent="0">
              <a:buNone/>
            </a:pPr>
            <a:r>
              <a:rPr lang="da-DK" b="1" dirty="0"/>
              <a:t>Fortiden og fremtiden forsvinder, og dette kan medføre:</a:t>
            </a:r>
            <a:br>
              <a:rPr lang="da-DK" b="1" dirty="0"/>
            </a:br>
            <a:endParaRPr lang="da-DK" b="1" dirty="0"/>
          </a:p>
          <a:p>
            <a:r>
              <a:rPr lang="da-DK" dirty="0"/>
              <a:t>Mangel på tidsperspektiv</a:t>
            </a:r>
          </a:p>
          <a:p>
            <a:r>
              <a:rPr lang="da-DK" dirty="0"/>
              <a:t>Angst for at blive forladt </a:t>
            </a:r>
          </a:p>
          <a:p>
            <a:r>
              <a:rPr lang="da-DK" dirty="0"/>
              <a:t>Angst for at være alene</a:t>
            </a:r>
          </a:p>
          <a:p>
            <a:r>
              <a:rPr lang="da-DK" dirty="0"/>
              <a:t>Nervøs adfærd</a:t>
            </a:r>
          </a:p>
          <a:p>
            <a:r>
              <a:rPr lang="da-DK" dirty="0"/>
              <a:t>Depression</a:t>
            </a:r>
          </a:p>
          <a:p>
            <a:endParaRPr lang="da-DK" dirty="0"/>
          </a:p>
        </p:txBody>
      </p:sp>
      <p:sp>
        <p:nvSpPr>
          <p:cNvPr id="4" name="Pladsholder til dato 3">
            <a:extLst>
              <a:ext uri="{FF2B5EF4-FFF2-40B4-BE49-F238E27FC236}">
                <a16:creationId xmlns:a16="http://schemas.microsoft.com/office/drawing/2014/main" id="{DBE3DEAE-63E0-484C-9EAC-C0F3373255CA}"/>
              </a:ext>
            </a:extLst>
          </p:cNvPr>
          <p:cNvSpPr>
            <a:spLocks noGrp="1"/>
          </p:cNvSpPr>
          <p:nvPr>
            <p:ph type="dt" sz="half" idx="10"/>
          </p:nvPr>
        </p:nvSpPr>
        <p:spPr/>
        <p:txBody>
          <a:bodyPr/>
          <a:lstStyle/>
          <a:p>
            <a:r>
              <a:rPr lang="da-DK"/>
              <a:t>Revideret efterår 2023</a:t>
            </a:r>
            <a:endParaRPr lang="da-DK" dirty="0"/>
          </a:p>
        </p:txBody>
      </p:sp>
      <p:sp>
        <p:nvSpPr>
          <p:cNvPr id="5" name="Pladsholder til sidefod 4">
            <a:extLst>
              <a:ext uri="{FF2B5EF4-FFF2-40B4-BE49-F238E27FC236}">
                <a16:creationId xmlns:a16="http://schemas.microsoft.com/office/drawing/2014/main" id="{0B748C06-CE13-4504-9FED-282565B0984E}"/>
              </a:ext>
            </a:extLst>
          </p:cNvPr>
          <p:cNvSpPr>
            <a:spLocks noGrp="1"/>
          </p:cNvSpPr>
          <p:nvPr>
            <p:ph type="ftr" sz="quarter" idx="11"/>
          </p:nvPr>
        </p:nvSpPr>
        <p:spPr/>
        <p:txBody>
          <a:bodyPr/>
          <a:lstStyle/>
          <a:p>
            <a:r>
              <a:rPr lang="da-DK"/>
              <a:t>Billedmateriale: National Videnscenter for Demens / Colourbox.dk</a:t>
            </a:r>
            <a:endParaRPr lang="da-DK" dirty="0"/>
          </a:p>
        </p:txBody>
      </p:sp>
      <p:pic>
        <p:nvPicPr>
          <p:cNvPr id="6" name="Billede 5">
            <a:extLst>
              <a:ext uri="{FF2B5EF4-FFF2-40B4-BE49-F238E27FC236}">
                <a16:creationId xmlns:a16="http://schemas.microsoft.com/office/drawing/2014/main" id="{1E8EE836-A72B-4392-B171-CBFE274EC3A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49959" y="2571750"/>
            <a:ext cx="2965120" cy="1983292"/>
          </a:xfrm>
          <a:prstGeom prst="rect">
            <a:avLst/>
          </a:prstGeom>
        </p:spPr>
      </p:pic>
      <p:sp>
        <p:nvSpPr>
          <p:cNvPr id="7" name="Pladsholder til slidenummer 6">
            <a:extLst>
              <a:ext uri="{FF2B5EF4-FFF2-40B4-BE49-F238E27FC236}">
                <a16:creationId xmlns:a16="http://schemas.microsoft.com/office/drawing/2014/main" id="{E452B461-AD8B-4B4E-9FD9-93402F82E474}"/>
              </a:ext>
            </a:extLst>
          </p:cNvPr>
          <p:cNvSpPr>
            <a:spLocks noGrp="1"/>
          </p:cNvSpPr>
          <p:nvPr>
            <p:ph type="sldNum" sz="quarter" idx="12"/>
          </p:nvPr>
        </p:nvSpPr>
        <p:spPr/>
        <p:txBody>
          <a:bodyPr/>
          <a:lstStyle/>
          <a:p>
            <a:fld id="{74447C9C-57A8-4003-9066-4A7E6D84F205}" type="slidenum">
              <a:rPr lang="da-DK" smtClean="0"/>
              <a:t>9</a:t>
            </a:fld>
            <a:endParaRPr lang="da-DK" dirty="0"/>
          </a:p>
        </p:txBody>
      </p:sp>
    </p:spTree>
    <p:extLst>
      <p:ext uri="{BB962C8B-B14F-4D97-AF65-F5344CB8AC3E}">
        <p14:creationId xmlns:p14="http://schemas.microsoft.com/office/powerpoint/2010/main" val="7551189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ELECTEDLANGUAGE" val="Danish"/>
</p:tagLst>
</file>

<file path=ppt/theme/theme1.xml><?xml version="1.0" encoding="utf-8"?>
<a:theme xmlns:a="http://schemas.openxmlformats.org/drawingml/2006/main" name="NVD skabelon_dansk">
  <a:themeElements>
    <a:clrScheme name="Brugerdefineret 8">
      <a:dk1>
        <a:srgbClr val="000000"/>
      </a:dk1>
      <a:lt1>
        <a:srgbClr val="FFFFFF"/>
      </a:lt1>
      <a:dk2>
        <a:srgbClr val="437763"/>
      </a:dk2>
      <a:lt2>
        <a:srgbClr val="FFFFFF"/>
      </a:lt2>
      <a:accent1>
        <a:srgbClr val="437763"/>
      </a:accent1>
      <a:accent2>
        <a:srgbClr val="E0555A"/>
      </a:accent2>
      <a:accent3>
        <a:srgbClr val="9DBB36"/>
      </a:accent3>
      <a:accent4>
        <a:srgbClr val="BD242A"/>
      </a:accent4>
      <a:accent5>
        <a:srgbClr val="2995A5"/>
      </a:accent5>
      <a:accent6>
        <a:srgbClr val="FCBA12"/>
      </a:accent6>
      <a:hlink>
        <a:srgbClr val="000000"/>
      </a:hlink>
      <a:folHlink>
        <a:srgbClr val="000000"/>
      </a:folHlink>
    </a:clrScheme>
    <a:fontScheme name="NVD">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9DBB36"/>
        </a:solidFill>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90000" rtlCol="0">
        <a:noAutofit/>
      </a:bodyPr>
      <a:lstStyle>
        <a:defPPr>
          <a:defRPr sz="2000" dirty="0" err="1" smtClean="0"/>
        </a:defPPr>
      </a:lstStyle>
    </a:txDef>
  </a:objectDefaults>
  <a:extraClrSchemeLst/>
  <a:extLst>
    <a:ext uri="{05A4C25C-085E-4340-85A3-A5531E510DB2}">
      <thm15:themeFamily xmlns:thm15="http://schemas.microsoft.com/office/thememl/2012/main" name="NVD template.potx [Read-Only]" id="{EE66486C-858B-403B-ACA9-C4438561CDF6}" vid="{1A7A5E8B-E9C1-48AB-B806-635B324275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NVD skabelon_dansk</Template>
  <TotalTime>311</TotalTime>
  <Words>1503</Words>
  <Application>Microsoft Office PowerPoint</Application>
  <PresentationFormat>Skærmshow (16:9)</PresentationFormat>
  <Paragraphs>200</Paragraphs>
  <Slides>21</Slides>
  <Notes>10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21</vt:i4>
      </vt:variant>
    </vt:vector>
  </HeadingPairs>
  <TitlesOfParts>
    <vt:vector size="25" baseType="lpstr">
      <vt:lpstr>Arial</vt:lpstr>
      <vt:lpstr>Calibri</vt:lpstr>
      <vt:lpstr>Times New Roman</vt:lpstr>
      <vt:lpstr>NVD skabelon_dansk</vt:lpstr>
      <vt:lpstr>Velkommen  Pårørendekursus  Den sidste tid – og tiden efter   </vt:lpstr>
      <vt:lpstr>Modul 1 Den sidste tid med demens</vt:lpstr>
      <vt:lpstr>Dør man af eller med demens?</vt:lpstr>
      <vt:lpstr>Den raske og den syge hjerne</vt:lpstr>
      <vt:lpstr>Sygdomsforløb</vt:lpstr>
      <vt:lpstr>Svær demens</vt:lpstr>
      <vt:lpstr>Tanker når du ser dette?</vt:lpstr>
      <vt:lpstr>Sanser og følelser ved svær demens</vt:lpstr>
      <vt:lpstr>Angst ved svær demens</vt:lpstr>
      <vt:lpstr>Afvikling af færdigheder</vt:lpstr>
      <vt:lpstr>Livsforlængende behandling?</vt:lpstr>
      <vt:lpstr>Livsforlængende behandling?</vt:lpstr>
      <vt:lpstr> Når døden nærmer sig</vt:lpstr>
      <vt:lpstr>Når døden nærmer sig</vt:lpstr>
      <vt:lpstr>Når døden nærmer sig</vt:lpstr>
      <vt:lpstr> Lindring i den sidste tid</vt:lpstr>
      <vt:lpstr>Fysisk lindring </vt:lpstr>
      <vt:lpstr>Psykisk og eksistentiel lindring</vt:lpstr>
      <vt:lpstr>Omsorg og nærvær for den døende</vt:lpstr>
      <vt:lpstr>Dialog</vt:lpstr>
      <vt:lpstr>Tak for i dag</vt:lpstr>
    </vt:vector>
  </TitlesOfParts>
  <Company>Region Hovedstaden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Jette Kallehauge</dc:creator>
  <cp:lastModifiedBy>Tove-Marie Buk</cp:lastModifiedBy>
  <cp:revision>54</cp:revision>
  <dcterms:created xsi:type="dcterms:W3CDTF">2017-03-07T10:23:34Z</dcterms:created>
  <dcterms:modified xsi:type="dcterms:W3CDTF">2023-09-06T09:15:46Z</dcterms:modified>
</cp:coreProperties>
</file>